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98" r:id="rId5"/>
    <p:sldId id="299" r:id="rId6"/>
    <p:sldId id="260" r:id="rId7"/>
    <p:sldId id="261" r:id="rId8"/>
    <p:sldId id="259" r:id="rId9"/>
    <p:sldId id="274" r:id="rId10"/>
    <p:sldId id="263" r:id="rId11"/>
    <p:sldId id="292" r:id="rId12"/>
    <p:sldId id="293" r:id="rId13"/>
    <p:sldId id="283" r:id="rId14"/>
    <p:sldId id="294" r:id="rId15"/>
    <p:sldId id="285" r:id="rId16"/>
    <p:sldId id="279" r:id="rId17"/>
    <p:sldId id="280" r:id="rId18"/>
    <p:sldId id="262" r:id="rId19"/>
    <p:sldId id="297" r:id="rId20"/>
    <p:sldId id="277" r:id="rId21"/>
    <p:sldId id="284" r:id="rId22"/>
    <p:sldId id="275" r:id="rId23"/>
    <p:sldId id="264" r:id="rId24"/>
    <p:sldId id="281" r:id="rId25"/>
    <p:sldId id="290" r:id="rId26"/>
    <p:sldId id="282" r:id="rId27"/>
    <p:sldId id="286" r:id="rId28"/>
    <p:sldId id="295" r:id="rId29"/>
    <p:sldId id="291" r:id="rId30"/>
    <p:sldId id="269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0" autoAdjust="0"/>
    <p:restoredTop sz="94660"/>
  </p:normalViewPr>
  <p:slideViewPr>
    <p:cSldViewPr snapToGrid="0">
      <p:cViewPr>
        <p:scale>
          <a:sx n="93" d="100"/>
          <a:sy n="93" d="100"/>
        </p:scale>
        <p:origin x="-581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69A8-31BE-488E-84BA-11BA494AFFA4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0069-C7C5-4995-8FCD-DB82EE02B5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76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69A8-31BE-488E-84BA-11BA494AFFA4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0069-C7C5-4995-8FCD-DB82EE02B5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216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69A8-31BE-488E-84BA-11BA494AFFA4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0069-C7C5-4995-8FCD-DB82EE02B5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907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69A8-31BE-488E-84BA-11BA494AFFA4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0069-C7C5-4995-8FCD-DB82EE02B5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57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69A8-31BE-488E-84BA-11BA494AFFA4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0069-C7C5-4995-8FCD-DB82EE02B5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76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69A8-31BE-488E-84BA-11BA494AFFA4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0069-C7C5-4995-8FCD-DB82EE02B5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8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69A8-31BE-488E-84BA-11BA494AFFA4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0069-C7C5-4995-8FCD-DB82EE02B5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64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69A8-31BE-488E-84BA-11BA494AFFA4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0069-C7C5-4995-8FCD-DB82EE02B5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150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69A8-31BE-488E-84BA-11BA494AFFA4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0069-C7C5-4995-8FCD-DB82EE02B5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09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69A8-31BE-488E-84BA-11BA494AFFA4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0069-C7C5-4995-8FCD-DB82EE02B5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910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69A8-31BE-488E-84BA-11BA494AFFA4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0069-C7C5-4995-8FCD-DB82EE02B5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49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669A8-31BE-488E-84BA-11BA494AFFA4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0069-C7C5-4995-8FCD-DB82EE02B5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91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g"/><Relationship Id="rId5" Type="http://schemas.openxmlformats.org/officeDocument/2006/relationships/image" Target="../media/image15.gi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source=images&amp;cd=&amp;cad=rja&amp;uact=8&amp;ved=0CAcQjRxqFQoTCOfD8f2O98cCFYa8FAodtzADYg&amp;url=http://www.remenyseghangja.rs/2014/12/02/a-v-alak-megfejtese/&amp;psig=AFQjCNGXepLuouzoFBfeSSaNOPuHszahtg&amp;ust=144234043816488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hyperlink" Target="http://www.google.hu/url?sa=i&amp;rct=j&amp;q=&amp;esrc=s&amp;frm=1&amp;source=images&amp;cd=&amp;cad=rja&amp;uact=8&amp;docid=swwiFdLceCo67M&amp;tbnid=fg9VjTiq0OLCyM:&amp;ved=0CAYQjRw&amp;url=http://parentingabout.net/permissive-parenting-reasons-and-consequences.html&amp;ei=p5EhU--QO8GetAbklYCQCA&amp;bvm=bv.62922401,d.Yms&amp;psig=AFQjCNG_DdgENqDRiMnINYojJW1FBpNYyg&amp;ust=139479529794917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google.hu/url?sa=i&amp;rct=j&amp;q=&amp;esrc=s&amp;source=images&amp;cd=&amp;cad=rja&amp;uact=8&amp;ved=0ahUKEwjlxuv2lKHOAhXGtxoKHeAsArgQjRwIBw&amp;url=http://www.gettyimages.com/detail/illustration/stick-figure-people-celebration-royalty-free-illustration/165739351&amp;psig=AFQjCNF2JXc_edfmNCwbaVbRPAAEeJeDjw&amp;ust=1470173397248697" TargetMode="External"/><Relationship Id="rId7" Type="http://schemas.openxmlformats.org/officeDocument/2006/relationships/image" Target="../media/image3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u/url?sa=i&amp;rct=j&amp;q=&amp;esrc=s&amp;source=images&amp;cd=&amp;cad=rja&amp;uact=8&amp;ved=0ahUKEwiO696Wn7TPAhXFIpoKHQraCAcQjRwIBw&amp;url=http://www.vake.hu/2015/hittanos-alkalmak-fels%C5%91s%C3%B6knek&amp;psig=AFQjCNH-MECToDFoI6BZisvsGHX3KgyA5g&amp;ust=1475227036324808" TargetMode="Externa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4024" y="1842636"/>
            <a:ext cx="7772400" cy="2088670"/>
          </a:xfrm>
        </p:spPr>
        <p:txBody>
          <a:bodyPr>
            <a:noAutofit/>
          </a:bodyPr>
          <a:lstStyle/>
          <a:p>
            <a:r>
              <a:rPr lang="hu-H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Értékekre nevelés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9987" y="4348729"/>
            <a:ext cx="8176437" cy="1655762"/>
          </a:xfrm>
        </p:spPr>
        <p:txBody>
          <a:bodyPr>
            <a:noAutofit/>
          </a:bodyPr>
          <a:lstStyle/>
          <a:p>
            <a:r>
              <a:rPr lang="hu-HU" sz="6000" b="1" dirty="0"/>
              <a:t>A láthatatlant megadni</a:t>
            </a:r>
          </a:p>
        </p:txBody>
      </p:sp>
    </p:spTree>
    <p:extLst>
      <p:ext uri="{BB962C8B-B14F-4D97-AF65-F5344CB8AC3E}">
        <p14:creationId xmlns:p14="http://schemas.microsoft.com/office/powerpoint/2010/main" val="3650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223" y="365126"/>
            <a:ext cx="8729330" cy="1027739"/>
          </a:xfrm>
        </p:spPr>
        <p:txBody>
          <a:bodyPr>
            <a:normAutofit/>
          </a:bodyPr>
          <a:lstStyle/>
          <a:p>
            <a:r>
              <a:rPr lang="hu-H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Érték tudása és belátása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392865"/>
            <a:ext cx="7886700" cy="4784098"/>
          </a:xfrm>
        </p:spPr>
        <p:txBody>
          <a:bodyPr>
            <a:normAutofit/>
          </a:bodyPr>
          <a:lstStyle/>
          <a:p>
            <a:r>
              <a:rPr lang="hu-HU" sz="3600" b="1" dirty="0"/>
              <a:t>ethosz – </a:t>
            </a:r>
            <a:r>
              <a:rPr lang="hu-HU" sz="3600" b="1" dirty="0" err="1"/>
              <a:t>éthosz</a:t>
            </a:r>
            <a:r>
              <a:rPr lang="hu-HU" sz="3600" b="1" dirty="0"/>
              <a:t>: a jót magától</a:t>
            </a:r>
          </a:p>
          <a:p>
            <a:r>
              <a:rPr lang="hu-HU" sz="3600" b="1" dirty="0"/>
              <a:t>Információ – belátás </a:t>
            </a:r>
          </a:p>
        </p:txBody>
      </p:sp>
      <p:sp>
        <p:nvSpPr>
          <p:cNvPr id="4" name="Ellipszis 3"/>
          <p:cNvSpPr/>
          <p:nvPr/>
        </p:nvSpPr>
        <p:spPr>
          <a:xfrm>
            <a:off x="6275165" y="1761645"/>
            <a:ext cx="2592388" cy="24479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5" name="Egyenes összekötő 4"/>
          <p:cNvCxnSpPr/>
          <p:nvPr/>
        </p:nvCxnSpPr>
        <p:spPr>
          <a:xfrm flipV="1">
            <a:off x="6762980" y="3579959"/>
            <a:ext cx="526921" cy="1481139"/>
          </a:xfrm>
          <a:prstGeom prst="line">
            <a:avLst/>
          </a:prstGeom>
          <a:ln w="984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 flipH="1" flipV="1">
            <a:off x="7827057" y="3668213"/>
            <a:ext cx="576263" cy="1511300"/>
          </a:xfrm>
          <a:prstGeom prst="line">
            <a:avLst/>
          </a:prstGeom>
          <a:ln w="984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2"/>
          <p:cNvSpPr>
            <a:spLocks/>
          </p:cNvSpPr>
          <p:nvPr/>
        </p:nvSpPr>
        <p:spPr bwMode="auto">
          <a:xfrm>
            <a:off x="6634931" y="2420604"/>
            <a:ext cx="892151" cy="1141340"/>
          </a:xfrm>
          <a:custGeom>
            <a:avLst/>
            <a:gdLst>
              <a:gd name="T0" fmla="*/ 2147483647 w 2006"/>
              <a:gd name="T1" fmla="*/ 2147483647 h 2911"/>
              <a:gd name="T2" fmla="*/ 2147483647 w 2006"/>
              <a:gd name="T3" fmla="*/ 2147483647 h 2911"/>
              <a:gd name="T4" fmla="*/ 2147483647 w 2006"/>
              <a:gd name="T5" fmla="*/ 2147483647 h 2911"/>
              <a:gd name="T6" fmla="*/ 2147483647 w 2006"/>
              <a:gd name="T7" fmla="*/ 2147483647 h 2911"/>
              <a:gd name="T8" fmla="*/ 2147483647 w 2006"/>
              <a:gd name="T9" fmla="*/ 2147483647 h 2911"/>
              <a:gd name="T10" fmla="*/ 2147483647 w 2006"/>
              <a:gd name="T11" fmla="*/ 2147483647 h 2911"/>
              <a:gd name="T12" fmla="*/ 2147483647 w 2006"/>
              <a:gd name="T13" fmla="*/ 2147483647 h 2911"/>
              <a:gd name="T14" fmla="*/ 2147483647 w 2006"/>
              <a:gd name="T15" fmla="*/ 2147483647 h 2911"/>
              <a:gd name="T16" fmla="*/ 2147483647 w 2006"/>
              <a:gd name="T17" fmla="*/ 2147483647 h 2911"/>
              <a:gd name="T18" fmla="*/ 2147483647 w 2006"/>
              <a:gd name="T19" fmla="*/ 2147483647 h 2911"/>
              <a:gd name="T20" fmla="*/ 2147483647 w 2006"/>
              <a:gd name="T21" fmla="*/ 2147483647 h 2911"/>
              <a:gd name="T22" fmla="*/ 2147483647 w 2006"/>
              <a:gd name="T23" fmla="*/ 2147483647 h 2911"/>
              <a:gd name="T24" fmla="*/ 2147483647 w 2006"/>
              <a:gd name="T25" fmla="*/ 2147483647 h 2911"/>
              <a:gd name="T26" fmla="*/ 2147483647 w 2006"/>
              <a:gd name="T27" fmla="*/ 2147483647 h 2911"/>
              <a:gd name="T28" fmla="*/ 2147483647 w 2006"/>
              <a:gd name="T29" fmla="*/ 2147483647 h 2911"/>
              <a:gd name="T30" fmla="*/ 2147483647 w 2006"/>
              <a:gd name="T31" fmla="*/ 2147483647 h 2911"/>
              <a:gd name="T32" fmla="*/ 2147483647 w 2006"/>
              <a:gd name="T33" fmla="*/ 2147483647 h 2911"/>
              <a:gd name="T34" fmla="*/ 2147483647 w 2006"/>
              <a:gd name="T35" fmla="*/ 2147483647 h 2911"/>
              <a:gd name="T36" fmla="*/ 2147483647 w 2006"/>
              <a:gd name="T37" fmla="*/ 2147483647 h 2911"/>
              <a:gd name="T38" fmla="*/ 2147483647 w 2006"/>
              <a:gd name="T39" fmla="*/ 2147483647 h 2911"/>
              <a:gd name="T40" fmla="*/ 2147483647 w 2006"/>
              <a:gd name="T41" fmla="*/ 2147483647 h 2911"/>
              <a:gd name="T42" fmla="*/ 2147483647 w 2006"/>
              <a:gd name="T43" fmla="*/ 2147483647 h 2911"/>
              <a:gd name="T44" fmla="*/ 2147483647 w 2006"/>
              <a:gd name="T45" fmla="*/ 2147483647 h 2911"/>
              <a:gd name="T46" fmla="*/ 2147483647 w 2006"/>
              <a:gd name="T47" fmla="*/ 2147483647 h 2911"/>
              <a:gd name="T48" fmla="*/ 2147483647 w 2006"/>
              <a:gd name="T49" fmla="*/ 2147483647 h 2911"/>
              <a:gd name="T50" fmla="*/ 2147483647 w 2006"/>
              <a:gd name="T51" fmla="*/ 2147483647 h 2911"/>
              <a:gd name="T52" fmla="*/ 2147483647 w 2006"/>
              <a:gd name="T53" fmla="*/ 2147483647 h 2911"/>
              <a:gd name="T54" fmla="*/ 2147483647 w 2006"/>
              <a:gd name="T55" fmla="*/ 2147483647 h 2911"/>
              <a:gd name="T56" fmla="*/ 2147483647 w 2006"/>
              <a:gd name="T57" fmla="*/ 2147483647 h 2911"/>
              <a:gd name="T58" fmla="*/ 2147483647 w 2006"/>
              <a:gd name="T59" fmla="*/ 2147483647 h 2911"/>
              <a:gd name="T60" fmla="*/ 2147483647 w 2006"/>
              <a:gd name="T61" fmla="*/ 2147483647 h 2911"/>
              <a:gd name="T62" fmla="*/ 2147483647 w 2006"/>
              <a:gd name="T63" fmla="*/ 2147483647 h 2911"/>
              <a:gd name="T64" fmla="*/ 2147483647 w 2006"/>
              <a:gd name="T65" fmla="*/ 2147483647 h 2911"/>
              <a:gd name="T66" fmla="*/ 2147483647 w 2006"/>
              <a:gd name="T67" fmla="*/ 2147483647 h 2911"/>
              <a:gd name="T68" fmla="*/ 2147483647 w 2006"/>
              <a:gd name="T69" fmla="*/ 2147483647 h 2911"/>
              <a:gd name="T70" fmla="*/ 2147483647 w 2006"/>
              <a:gd name="T71" fmla="*/ 2147483647 h 2911"/>
              <a:gd name="T72" fmla="*/ 2147483647 w 2006"/>
              <a:gd name="T73" fmla="*/ 2147483647 h 2911"/>
              <a:gd name="T74" fmla="*/ 2147483647 w 2006"/>
              <a:gd name="T75" fmla="*/ 2147483647 h 2911"/>
              <a:gd name="T76" fmla="*/ 2147483647 w 2006"/>
              <a:gd name="T77" fmla="*/ 2147483647 h 2911"/>
              <a:gd name="T78" fmla="*/ 2147483647 w 2006"/>
              <a:gd name="T79" fmla="*/ 2147483647 h 2911"/>
              <a:gd name="T80" fmla="*/ 2147483647 w 2006"/>
              <a:gd name="T81" fmla="*/ 2147483647 h 2911"/>
              <a:gd name="T82" fmla="*/ 2147483647 w 2006"/>
              <a:gd name="T83" fmla="*/ 2147483647 h 2911"/>
              <a:gd name="T84" fmla="*/ 2147483647 w 2006"/>
              <a:gd name="T85" fmla="*/ 2147483647 h 2911"/>
              <a:gd name="T86" fmla="*/ 2147483647 w 2006"/>
              <a:gd name="T87" fmla="*/ 2147483647 h 2911"/>
              <a:gd name="T88" fmla="*/ 2147483647 w 2006"/>
              <a:gd name="T89" fmla="*/ 2147483647 h 2911"/>
              <a:gd name="T90" fmla="*/ 2147483647 w 2006"/>
              <a:gd name="T91" fmla="*/ 2147483647 h 2911"/>
              <a:gd name="T92" fmla="*/ 2147483647 w 2006"/>
              <a:gd name="T93" fmla="*/ 2147483647 h 2911"/>
              <a:gd name="T94" fmla="*/ 2147483647 w 2006"/>
              <a:gd name="T95" fmla="*/ 2147483647 h 2911"/>
              <a:gd name="T96" fmla="*/ 2147483647 w 2006"/>
              <a:gd name="T97" fmla="*/ 2147483647 h 2911"/>
              <a:gd name="T98" fmla="*/ 2147483647 w 2006"/>
              <a:gd name="T99" fmla="*/ 2147483647 h 2911"/>
              <a:gd name="T100" fmla="*/ 2147483647 w 2006"/>
              <a:gd name="T101" fmla="*/ 2147483647 h 2911"/>
              <a:gd name="T102" fmla="*/ 2147483647 w 2006"/>
              <a:gd name="T103" fmla="*/ 2147483647 h 2911"/>
              <a:gd name="T104" fmla="*/ 2147483647 w 2006"/>
              <a:gd name="T105" fmla="*/ 2147483647 h 2911"/>
              <a:gd name="T106" fmla="*/ 2147483647 w 2006"/>
              <a:gd name="T107" fmla="*/ 2147483647 h 2911"/>
              <a:gd name="T108" fmla="*/ 2147483647 w 2006"/>
              <a:gd name="T109" fmla="*/ 2147483647 h 2911"/>
              <a:gd name="T110" fmla="*/ 2147483647 w 2006"/>
              <a:gd name="T111" fmla="*/ 2147483647 h 2911"/>
              <a:gd name="T112" fmla="*/ 2147483647 w 2006"/>
              <a:gd name="T113" fmla="*/ 2147483647 h 2911"/>
              <a:gd name="T114" fmla="*/ 2147483647 w 2006"/>
              <a:gd name="T115" fmla="*/ 2147483647 h 2911"/>
              <a:gd name="T116" fmla="*/ 2147483647 w 2006"/>
              <a:gd name="T117" fmla="*/ 2147483647 h 2911"/>
              <a:gd name="T118" fmla="*/ 2147483647 w 2006"/>
              <a:gd name="T119" fmla="*/ 2147483647 h 29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06"/>
              <a:gd name="T181" fmla="*/ 0 h 2911"/>
              <a:gd name="T182" fmla="*/ 2006 w 2006"/>
              <a:gd name="T183" fmla="*/ 2911 h 291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06" h="2911">
                <a:moveTo>
                  <a:pt x="732" y="2911"/>
                </a:moveTo>
                <a:lnTo>
                  <a:pt x="1050" y="2890"/>
                </a:lnTo>
                <a:lnTo>
                  <a:pt x="1054" y="2886"/>
                </a:lnTo>
                <a:lnTo>
                  <a:pt x="1054" y="2882"/>
                </a:lnTo>
                <a:lnTo>
                  <a:pt x="1054" y="2877"/>
                </a:lnTo>
                <a:lnTo>
                  <a:pt x="1054" y="2873"/>
                </a:lnTo>
                <a:lnTo>
                  <a:pt x="1054" y="2869"/>
                </a:lnTo>
                <a:lnTo>
                  <a:pt x="1050" y="2865"/>
                </a:lnTo>
                <a:lnTo>
                  <a:pt x="927" y="2793"/>
                </a:lnTo>
                <a:lnTo>
                  <a:pt x="923" y="2789"/>
                </a:lnTo>
                <a:lnTo>
                  <a:pt x="919" y="2784"/>
                </a:lnTo>
                <a:lnTo>
                  <a:pt x="914" y="2776"/>
                </a:lnTo>
                <a:lnTo>
                  <a:pt x="914" y="2772"/>
                </a:lnTo>
                <a:lnTo>
                  <a:pt x="910" y="2763"/>
                </a:lnTo>
                <a:lnTo>
                  <a:pt x="910" y="2759"/>
                </a:lnTo>
                <a:lnTo>
                  <a:pt x="910" y="2750"/>
                </a:lnTo>
                <a:lnTo>
                  <a:pt x="914" y="2742"/>
                </a:lnTo>
                <a:lnTo>
                  <a:pt x="919" y="2738"/>
                </a:lnTo>
                <a:lnTo>
                  <a:pt x="919" y="2734"/>
                </a:lnTo>
                <a:lnTo>
                  <a:pt x="923" y="2729"/>
                </a:lnTo>
                <a:lnTo>
                  <a:pt x="923" y="2725"/>
                </a:lnTo>
                <a:lnTo>
                  <a:pt x="927" y="2725"/>
                </a:lnTo>
                <a:lnTo>
                  <a:pt x="931" y="2721"/>
                </a:lnTo>
                <a:lnTo>
                  <a:pt x="931" y="2717"/>
                </a:lnTo>
                <a:lnTo>
                  <a:pt x="936" y="2717"/>
                </a:lnTo>
                <a:lnTo>
                  <a:pt x="1029" y="2585"/>
                </a:lnTo>
                <a:lnTo>
                  <a:pt x="1046" y="2556"/>
                </a:lnTo>
                <a:lnTo>
                  <a:pt x="1071" y="2526"/>
                </a:lnTo>
                <a:lnTo>
                  <a:pt x="1092" y="2501"/>
                </a:lnTo>
                <a:lnTo>
                  <a:pt x="1118" y="2475"/>
                </a:lnTo>
                <a:lnTo>
                  <a:pt x="1139" y="2446"/>
                </a:lnTo>
                <a:lnTo>
                  <a:pt x="1160" y="2420"/>
                </a:lnTo>
                <a:lnTo>
                  <a:pt x="1181" y="2391"/>
                </a:lnTo>
                <a:lnTo>
                  <a:pt x="1198" y="2357"/>
                </a:lnTo>
                <a:lnTo>
                  <a:pt x="1206" y="2344"/>
                </a:lnTo>
                <a:lnTo>
                  <a:pt x="1215" y="2327"/>
                </a:lnTo>
                <a:lnTo>
                  <a:pt x="1215" y="2310"/>
                </a:lnTo>
                <a:lnTo>
                  <a:pt x="1215" y="2293"/>
                </a:lnTo>
                <a:lnTo>
                  <a:pt x="1215" y="2277"/>
                </a:lnTo>
                <a:lnTo>
                  <a:pt x="1215" y="2260"/>
                </a:lnTo>
                <a:lnTo>
                  <a:pt x="1211" y="2243"/>
                </a:lnTo>
                <a:lnTo>
                  <a:pt x="1206" y="2226"/>
                </a:lnTo>
                <a:lnTo>
                  <a:pt x="1198" y="2209"/>
                </a:lnTo>
                <a:lnTo>
                  <a:pt x="1189" y="2192"/>
                </a:lnTo>
                <a:lnTo>
                  <a:pt x="1185" y="2175"/>
                </a:lnTo>
                <a:lnTo>
                  <a:pt x="1177" y="2158"/>
                </a:lnTo>
                <a:lnTo>
                  <a:pt x="1168" y="2141"/>
                </a:lnTo>
                <a:lnTo>
                  <a:pt x="1164" y="2124"/>
                </a:lnTo>
                <a:lnTo>
                  <a:pt x="1156" y="2107"/>
                </a:lnTo>
                <a:lnTo>
                  <a:pt x="1147" y="2090"/>
                </a:lnTo>
                <a:lnTo>
                  <a:pt x="1143" y="2073"/>
                </a:lnTo>
                <a:lnTo>
                  <a:pt x="1139" y="2057"/>
                </a:lnTo>
                <a:lnTo>
                  <a:pt x="1134" y="2040"/>
                </a:lnTo>
                <a:lnTo>
                  <a:pt x="1126" y="2023"/>
                </a:lnTo>
                <a:lnTo>
                  <a:pt x="1122" y="2006"/>
                </a:lnTo>
                <a:lnTo>
                  <a:pt x="1113" y="1989"/>
                </a:lnTo>
                <a:lnTo>
                  <a:pt x="1109" y="1972"/>
                </a:lnTo>
                <a:lnTo>
                  <a:pt x="1101" y="1955"/>
                </a:lnTo>
                <a:lnTo>
                  <a:pt x="1096" y="1942"/>
                </a:lnTo>
                <a:lnTo>
                  <a:pt x="1088" y="1930"/>
                </a:lnTo>
                <a:lnTo>
                  <a:pt x="1084" y="1913"/>
                </a:lnTo>
                <a:lnTo>
                  <a:pt x="1075" y="1900"/>
                </a:lnTo>
                <a:lnTo>
                  <a:pt x="1067" y="1887"/>
                </a:lnTo>
                <a:lnTo>
                  <a:pt x="1063" y="1875"/>
                </a:lnTo>
                <a:lnTo>
                  <a:pt x="1054" y="1862"/>
                </a:lnTo>
                <a:lnTo>
                  <a:pt x="1050" y="1849"/>
                </a:lnTo>
                <a:lnTo>
                  <a:pt x="1046" y="1841"/>
                </a:lnTo>
                <a:lnTo>
                  <a:pt x="1046" y="1832"/>
                </a:lnTo>
                <a:lnTo>
                  <a:pt x="1041" y="1828"/>
                </a:lnTo>
                <a:lnTo>
                  <a:pt x="1037" y="1820"/>
                </a:lnTo>
                <a:lnTo>
                  <a:pt x="1037" y="1811"/>
                </a:lnTo>
                <a:lnTo>
                  <a:pt x="1033" y="1807"/>
                </a:lnTo>
                <a:lnTo>
                  <a:pt x="1033" y="1798"/>
                </a:lnTo>
                <a:lnTo>
                  <a:pt x="1033" y="1790"/>
                </a:lnTo>
                <a:lnTo>
                  <a:pt x="1020" y="1769"/>
                </a:lnTo>
                <a:lnTo>
                  <a:pt x="1012" y="1743"/>
                </a:lnTo>
                <a:lnTo>
                  <a:pt x="1008" y="1718"/>
                </a:lnTo>
                <a:lnTo>
                  <a:pt x="1008" y="1693"/>
                </a:lnTo>
                <a:lnTo>
                  <a:pt x="1008" y="1667"/>
                </a:lnTo>
                <a:lnTo>
                  <a:pt x="1012" y="1646"/>
                </a:lnTo>
                <a:lnTo>
                  <a:pt x="1016" y="1621"/>
                </a:lnTo>
                <a:lnTo>
                  <a:pt x="1024" y="1595"/>
                </a:lnTo>
                <a:lnTo>
                  <a:pt x="1029" y="1587"/>
                </a:lnTo>
                <a:lnTo>
                  <a:pt x="1033" y="1574"/>
                </a:lnTo>
                <a:lnTo>
                  <a:pt x="1037" y="1566"/>
                </a:lnTo>
                <a:lnTo>
                  <a:pt x="1037" y="1553"/>
                </a:lnTo>
                <a:lnTo>
                  <a:pt x="1041" y="1540"/>
                </a:lnTo>
                <a:lnTo>
                  <a:pt x="1041" y="1532"/>
                </a:lnTo>
                <a:lnTo>
                  <a:pt x="1046" y="1519"/>
                </a:lnTo>
                <a:lnTo>
                  <a:pt x="1050" y="1511"/>
                </a:lnTo>
                <a:lnTo>
                  <a:pt x="1050" y="1502"/>
                </a:lnTo>
                <a:lnTo>
                  <a:pt x="1050" y="1494"/>
                </a:lnTo>
                <a:lnTo>
                  <a:pt x="1054" y="1485"/>
                </a:lnTo>
                <a:lnTo>
                  <a:pt x="1054" y="1477"/>
                </a:lnTo>
                <a:lnTo>
                  <a:pt x="1058" y="1473"/>
                </a:lnTo>
                <a:lnTo>
                  <a:pt x="1063" y="1464"/>
                </a:lnTo>
                <a:lnTo>
                  <a:pt x="1063" y="1456"/>
                </a:lnTo>
                <a:lnTo>
                  <a:pt x="1063" y="1447"/>
                </a:lnTo>
                <a:lnTo>
                  <a:pt x="1071" y="1426"/>
                </a:lnTo>
                <a:lnTo>
                  <a:pt x="1075" y="1405"/>
                </a:lnTo>
                <a:lnTo>
                  <a:pt x="1079" y="1384"/>
                </a:lnTo>
                <a:lnTo>
                  <a:pt x="1084" y="1367"/>
                </a:lnTo>
                <a:lnTo>
                  <a:pt x="1088" y="1346"/>
                </a:lnTo>
                <a:lnTo>
                  <a:pt x="1092" y="1324"/>
                </a:lnTo>
                <a:lnTo>
                  <a:pt x="1096" y="1308"/>
                </a:lnTo>
                <a:lnTo>
                  <a:pt x="1109" y="1286"/>
                </a:lnTo>
                <a:lnTo>
                  <a:pt x="1109" y="1282"/>
                </a:lnTo>
                <a:lnTo>
                  <a:pt x="1109" y="1274"/>
                </a:lnTo>
                <a:lnTo>
                  <a:pt x="1109" y="1269"/>
                </a:lnTo>
                <a:lnTo>
                  <a:pt x="1109" y="1265"/>
                </a:lnTo>
                <a:lnTo>
                  <a:pt x="1113" y="1261"/>
                </a:lnTo>
                <a:lnTo>
                  <a:pt x="1113" y="1257"/>
                </a:lnTo>
                <a:lnTo>
                  <a:pt x="1118" y="1253"/>
                </a:lnTo>
                <a:lnTo>
                  <a:pt x="1118" y="1248"/>
                </a:lnTo>
                <a:lnTo>
                  <a:pt x="1139" y="1219"/>
                </a:lnTo>
                <a:lnTo>
                  <a:pt x="1156" y="1219"/>
                </a:lnTo>
                <a:lnTo>
                  <a:pt x="1173" y="1269"/>
                </a:lnTo>
                <a:lnTo>
                  <a:pt x="1173" y="1274"/>
                </a:lnTo>
                <a:lnTo>
                  <a:pt x="1168" y="1278"/>
                </a:lnTo>
                <a:lnTo>
                  <a:pt x="1228" y="1456"/>
                </a:lnTo>
                <a:lnTo>
                  <a:pt x="1270" y="1481"/>
                </a:lnTo>
                <a:lnTo>
                  <a:pt x="1304" y="1489"/>
                </a:lnTo>
                <a:lnTo>
                  <a:pt x="1333" y="1489"/>
                </a:lnTo>
                <a:lnTo>
                  <a:pt x="1367" y="1485"/>
                </a:lnTo>
                <a:lnTo>
                  <a:pt x="1397" y="1481"/>
                </a:lnTo>
                <a:lnTo>
                  <a:pt x="1431" y="1473"/>
                </a:lnTo>
                <a:lnTo>
                  <a:pt x="1460" y="1464"/>
                </a:lnTo>
                <a:lnTo>
                  <a:pt x="1490" y="1460"/>
                </a:lnTo>
                <a:lnTo>
                  <a:pt x="1524" y="1451"/>
                </a:lnTo>
                <a:lnTo>
                  <a:pt x="1549" y="1447"/>
                </a:lnTo>
                <a:lnTo>
                  <a:pt x="1579" y="1443"/>
                </a:lnTo>
                <a:lnTo>
                  <a:pt x="1608" y="1439"/>
                </a:lnTo>
                <a:lnTo>
                  <a:pt x="1638" y="1434"/>
                </a:lnTo>
                <a:lnTo>
                  <a:pt x="1663" y="1430"/>
                </a:lnTo>
                <a:lnTo>
                  <a:pt x="1693" y="1426"/>
                </a:lnTo>
                <a:lnTo>
                  <a:pt x="1723" y="1422"/>
                </a:lnTo>
                <a:lnTo>
                  <a:pt x="1748" y="1418"/>
                </a:lnTo>
                <a:lnTo>
                  <a:pt x="1752" y="1409"/>
                </a:lnTo>
                <a:lnTo>
                  <a:pt x="1756" y="1405"/>
                </a:lnTo>
                <a:lnTo>
                  <a:pt x="1761" y="1396"/>
                </a:lnTo>
                <a:lnTo>
                  <a:pt x="1765" y="1392"/>
                </a:lnTo>
                <a:lnTo>
                  <a:pt x="1769" y="1388"/>
                </a:lnTo>
                <a:lnTo>
                  <a:pt x="1773" y="1384"/>
                </a:lnTo>
                <a:lnTo>
                  <a:pt x="1782" y="1379"/>
                </a:lnTo>
                <a:lnTo>
                  <a:pt x="1790" y="1379"/>
                </a:lnTo>
                <a:lnTo>
                  <a:pt x="1799" y="1379"/>
                </a:lnTo>
                <a:lnTo>
                  <a:pt x="1803" y="1379"/>
                </a:lnTo>
                <a:lnTo>
                  <a:pt x="1811" y="1375"/>
                </a:lnTo>
                <a:lnTo>
                  <a:pt x="1816" y="1371"/>
                </a:lnTo>
                <a:lnTo>
                  <a:pt x="1824" y="1371"/>
                </a:lnTo>
                <a:lnTo>
                  <a:pt x="1828" y="1367"/>
                </a:lnTo>
                <a:lnTo>
                  <a:pt x="1828" y="1358"/>
                </a:lnTo>
                <a:lnTo>
                  <a:pt x="1833" y="1354"/>
                </a:lnTo>
                <a:lnTo>
                  <a:pt x="1837" y="1346"/>
                </a:lnTo>
                <a:lnTo>
                  <a:pt x="1841" y="1337"/>
                </a:lnTo>
                <a:lnTo>
                  <a:pt x="1850" y="1324"/>
                </a:lnTo>
                <a:lnTo>
                  <a:pt x="1858" y="1316"/>
                </a:lnTo>
                <a:lnTo>
                  <a:pt x="1867" y="1312"/>
                </a:lnTo>
                <a:lnTo>
                  <a:pt x="1875" y="1303"/>
                </a:lnTo>
                <a:lnTo>
                  <a:pt x="1883" y="1299"/>
                </a:lnTo>
                <a:lnTo>
                  <a:pt x="1892" y="1295"/>
                </a:lnTo>
                <a:lnTo>
                  <a:pt x="1909" y="1295"/>
                </a:lnTo>
                <a:lnTo>
                  <a:pt x="1922" y="1291"/>
                </a:lnTo>
                <a:lnTo>
                  <a:pt x="1938" y="1295"/>
                </a:lnTo>
                <a:lnTo>
                  <a:pt x="1951" y="1295"/>
                </a:lnTo>
                <a:lnTo>
                  <a:pt x="1968" y="1299"/>
                </a:lnTo>
                <a:lnTo>
                  <a:pt x="1981" y="1299"/>
                </a:lnTo>
                <a:lnTo>
                  <a:pt x="1993" y="1299"/>
                </a:lnTo>
                <a:lnTo>
                  <a:pt x="2006" y="1291"/>
                </a:lnTo>
                <a:lnTo>
                  <a:pt x="2006" y="1282"/>
                </a:lnTo>
                <a:lnTo>
                  <a:pt x="2006" y="1274"/>
                </a:lnTo>
                <a:lnTo>
                  <a:pt x="2006" y="1265"/>
                </a:lnTo>
                <a:lnTo>
                  <a:pt x="2002" y="1257"/>
                </a:lnTo>
                <a:lnTo>
                  <a:pt x="1998" y="1244"/>
                </a:lnTo>
                <a:lnTo>
                  <a:pt x="1998" y="1240"/>
                </a:lnTo>
                <a:lnTo>
                  <a:pt x="1993" y="1231"/>
                </a:lnTo>
                <a:lnTo>
                  <a:pt x="1985" y="1223"/>
                </a:lnTo>
                <a:lnTo>
                  <a:pt x="1968" y="1210"/>
                </a:lnTo>
                <a:lnTo>
                  <a:pt x="1951" y="1202"/>
                </a:lnTo>
                <a:lnTo>
                  <a:pt x="1930" y="1193"/>
                </a:lnTo>
                <a:lnTo>
                  <a:pt x="1913" y="1193"/>
                </a:lnTo>
                <a:lnTo>
                  <a:pt x="1892" y="1189"/>
                </a:lnTo>
                <a:lnTo>
                  <a:pt x="1871" y="1193"/>
                </a:lnTo>
                <a:lnTo>
                  <a:pt x="1850" y="1193"/>
                </a:lnTo>
                <a:lnTo>
                  <a:pt x="1828" y="1198"/>
                </a:lnTo>
                <a:lnTo>
                  <a:pt x="1752" y="1269"/>
                </a:lnTo>
                <a:lnTo>
                  <a:pt x="1748" y="1269"/>
                </a:lnTo>
                <a:lnTo>
                  <a:pt x="1744" y="1269"/>
                </a:lnTo>
                <a:lnTo>
                  <a:pt x="1714" y="1248"/>
                </a:lnTo>
                <a:lnTo>
                  <a:pt x="1697" y="1248"/>
                </a:lnTo>
                <a:lnTo>
                  <a:pt x="1680" y="1248"/>
                </a:lnTo>
                <a:lnTo>
                  <a:pt x="1663" y="1248"/>
                </a:lnTo>
                <a:lnTo>
                  <a:pt x="1646" y="1248"/>
                </a:lnTo>
                <a:lnTo>
                  <a:pt x="1630" y="1253"/>
                </a:lnTo>
                <a:lnTo>
                  <a:pt x="1613" y="1257"/>
                </a:lnTo>
                <a:lnTo>
                  <a:pt x="1596" y="1257"/>
                </a:lnTo>
                <a:lnTo>
                  <a:pt x="1579" y="1261"/>
                </a:lnTo>
                <a:lnTo>
                  <a:pt x="1549" y="1265"/>
                </a:lnTo>
                <a:lnTo>
                  <a:pt x="1524" y="1269"/>
                </a:lnTo>
                <a:lnTo>
                  <a:pt x="1494" y="1278"/>
                </a:lnTo>
                <a:lnTo>
                  <a:pt x="1469" y="1282"/>
                </a:lnTo>
                <a:lnTo>
                  <a:pt x="1439" y="1291"/>
                </a:lnTo>
                <a:lnTo>
                  <a:pt x="1414" y="1295"/>
                </a:lnTo>
                <a:lnTo>
                  <a:pt x="1384" y="1291"/>
                </a:lnTo>
                <a:lnTo>
                  <a:pt x="1359" y="1286"/>
                </a:lnTo>
                <a:lnTo>
                  <a:pt x="1338" y="1248"/>
                </a:lnTo>
                <a:lnTo>
                  <a:pt x="1321" y="1202"/>
                </a:lnTo>
                <a:lnTo>
                  <a:pt x="1308" y="1155"/>
                </a:lnTo>
                <a:lnTo>
                  <a:pt x="1295" y="1109"/>
                </a:lnTo>
                <a:lnTo>
                  <a:pt x="1287" y="1062"/>
                </a:lnTo>
                <a:lnTo>
                  <a:pt x="1274" y="1016"/>
                </a:lnTo>
                <a:lnTo>
                  <a:pt x="1266" y="965"/>
                </a:lnTo>
                <a:lnTo>
                  <a:pt x="1253" y="918"/>
                </a:lnTo>
                <a:lnTo>
                  <a:pt x="1249" y="893"/>
                </a:lnTo>
                <a:lnTo>
                  <a:pt x="1249" y="863"/>
                </a:lnTo>
                <a:lnTo>
                  <a:pt x="1249" y="838"/>
                </a:lnTo>
                <a:lnTo>
                  <a:pt x="1249" y="812"/>
                </a:lnTo>
                <a:lnTo>
                  <a:pt x="1253" y="787"/>
                </a:lnTo>
                <a:lnTo>
                  <a:pt x="1257" y="757"/>
                </a:lnTo>
                <a:lnTo>
                  <a:pt x="1257" y="732"/>
                </a:lnTo>
                <a:lnTo>
                  <a:pt x="1261" y="707"/>
                </a:lnTo>
                <a:lnTo>
                  <a:pt x="1278" y="702"/>
                </a:lnTo>
                <a:lnTo>
                  <a:pt x="1295" y="698"/>
                </a:lnTo>
                <a:lnTo>
                  <a:pt x="1312" y="694"/>
                </a:lnTo>
                <a:lnTo>
                  <a:pt x="1329" y="690"/>
                </a:lnTo>
                <a:lnTo>
                  <a:pt x="1342" y="690"/>
                </a:lnTo>
                <a:lnTo>
                  <a:pt x="1359" y="686"/>
                </a:lnTo>
                <a:lnTo>
                  <a:pt x="1376" y="686"/>
                </a:lnTo>
                <a:lnTo>
                  <a:pt x="1393" y="686"/>
                </a:lnTo>
                <a:lnTo>
                  <a:pt x="1401" y="681"/>
                </a:lnTo>
                <a:lnTo>
                  <a:pt x="1405" y="681"/>
                </a:lnTo>
                <a:lnTo>
                  <a:pt x="1414" y="677"/>
                </a:lnTo>
                <a:lnTo>
                  <a:pt x="1418" y="677"/>
                </a:lnTo>
                <a:lnTo>
                  <a:pt x="1426" y="677"/>
                </a:lnTo>
                <a:lnTo>
                  <a:pt x="1431" y="673"/>
                </a:lnTo>
                <a:lnTo>
                  <a:pt x="1435" y="673"/>
                </a:lnTo>
                <a:lnTo>
                  <a:pt x="1439" y="669"/>
                </a:lnTo>
                <a:lnTo>
                  <a:pt x="1448" y="669"/>
                </a:lnTo>
                <a:lnTo>
                  <a:pt x="1456" y="664"/>
                </a:lnTo>
                <a:lnTo>
                  <a:pt x="1465" y="664"/>
                </a:lnTo>
                <a:lnTo>
                  <a:pt x="1473" y="660"/>
                </a:lnTo>
                <a:lnTo>
                  <a:pt x="1477" y="656"/>
                </a:lnTo>
                <a:lnTo>
                  <a:pt x="1486" y="656"/>
                </a:lnTo>
                <a:lnTo>
                  <a:pt x="1494" y="652"/>
                </a:lnTo>
                <a:lnTo>
                  <a:pt x="1503" y="652"/>
                </a:lnTo>
                <a:lnTo>
                  <a:pt x="1507" y="647"/>
                </a:lnTo>
                <a:lnTo>
                  <a:pt x="1511" y="647"/>
                </a:lnTo>
                <a:lnTo>
                  <a:pt x="1515" y="643"/>
                </a:lnTo>
                <a:lnTo>
                  <a:pt x="1520" y="643"/>
                </a:lnTo>
                <a:lnTo>
                  <a:pt x="1651" y="525"/>
                </a:lnTo>
                <a:lnTo>
                  <a:pt x="1659" y="520"/>
                </a:lnTo>
                <a:lnTo>
                  <a:pt x="1663" y="512"/>
                </a:lnTo>
                <a:lnTo>
                  <a:pt x="1668" y="504"/>
                </a:lnTo>
                <a:lnTo>
                  <a:pt x="1672" y="495"/>
                </a:lnTo>
                <a:lnTo>
                  <a:pt x="1676" y="482"/>
                </a:lnTo>
                <a:lnTo>
                  <a:pt x="1676" y="474"/>
                </a:lnTo>
                <a:lnTo>
                  <a:pt x="1680" y="465"/>
                </a:lnTo>
                <a:lnTo>
                  <a:pt x="1685" y="457"/>
                </a:lnTo>
                <a:lnTo>
                  <a:pt x="1697" y="419"/>
                </a:lnTo>
                <a:lnTo>
                  <a:pt x="1701" y="381"/>
                </a:lnTo>
                <a:lnTo>
                  <a:pt x="1706" y="339"/>
                </a:lnTo>
                <a:lnTo>
                  <a:pt x="1701" y="300"/>
                </a:lnTo>
                <a:lnTo>
                  <a:pt x="1697" y="262"/>
                </a:lnTo>
                <a:lnTo>
                  <a:pt x="1689" y="224"/>
                </a:lnTo>
                <a:lnTo>
                  <a:pt x="1672" y="190"/>
                </a:lnTo>
                <a:lnTo>
                  <a:pt x="1655" y="157"/>
                </a:lnTo>
                <a:lnTo>
                  <a:pt x="1651" y="157"/>
                </a:lnTo>
                <a:lnTo>
                  <a:pt x="1646" y="152"/>
                </a:lnTo>
                <a:lnTo>
                  <a:pt x="1646" y="148"/>
                </a:lnTo>
                <a:lnTo>
                  <a:pt x="1642" y="148"/>
                </a:lnTo>
                <a:lnTo>
                  <a:pt x="1638" y="135"/>
                </a:lnTo>
                <a:lnTo>
                  <a:pt x="1630" y="127"/>
                </a:lnTo>
                <a:lnTo>
                  <a:pt x="1621" y="114"/>
                </a:lnTo>
                <a:lnTo>
                  <a:pt x="1613" y="106"/>
                </a:lnTo>
                <a:lnTo>
                  <a:pt x="1604" y="97"/>
                </a:lnTo>
                <a:lnTo>
                  <a:pt x="1591" y="89"/>
                </a:lnTo>
                <a:lnTo>
                  <a:pt x="1583" y="80"/>
                </a:lnTo>
                <a:lnTo>
                  <a:pt x="1575" y="72"/>
                </a:lnTo>
                <a:lnTo>
                  <a:pt x="1566" y="68"/>
                </a:lnTo>
                <a:lnTo>
                  <a:pt x="1553" y="63"/>
                </a:lnTo>
                <a:lnTo>
                  <a:pt x="1545" y="55"/>
                </a:lnTo>
                <a:lnTo>
                  <a:pt x="1536" y="51"/>
                </a:lnTo>
                <a:lnTo>
                  <a:pt x="1528" y="47"/>
                </a:lnTo>
                <a:lnTo>
                  <a:pt x="1515" y="42"/>
                </a:lnTo>
                <a:lnTo>
                  <a:pt x="1507" y="38"/>
                </a:lnTo>
                <a:lnTo>
                  <a:pt x="1498" y="30"/>
                </a:lnTo>
                <a:lnTo>
                  <a:pt x="1481" y="25"/>
                </a:lnTo>
                <a:lnTo>
                  <a:pt x="1460" y="21"/>
                </a:lnTo>
                <a:lnTo>
                  <a:pt x="1443" y="17"/>
                </a:lnTo>
                <a:lnTo>
                  <a:pt x="1426" y="13"/>
                </a:lnTo>
                <a:lnTo>
                  <a:pt x="1405" y="8"/>
                </a:lnTo>
                <a:lnTo>
                  <a:pt x="1388" y="4"/>
                </a:lnTo>
                <a:lnTo>
                  <a:pt x="1371" y="4"/>
                </a:lnTo>
                <a:lnTo>
                  <a:pt x="1355" y="0"/>
                </a:lnTo>
                <a:lnTo>
                  <a:pt x="1346" y="0"/>
                </a:lnTo>
                <a:lnTo>
                  <a:pt x="1338" y="4"/>
                </a:lnTo>
                <a:lnTo>
                  <a:pt x="1329" y="4"/>
                </a:lnTo>
                <a:lnTo>
                  <a:pt x="1321" y="4"/>
                </a:lnTo>
                <a:lnTo>
                  <a:pt x="1312" y="4"/>
                </a:lnTo>
                <a:lnTo>
                  <a:pt x="1304" y="8"/>
                </a:lnTo>
                <a:lnTo>
                  <a:pt x="1295" y="8"/>
                </a:lnTo>
                <a:lnTo>
                  <a:pt x="1287" y="13"/>
                </a:lnTo>
                <a:lnTo>
                  <a:pt x="1278" y="13"/>
                </a:lnTo>
                <a:lnTo>
                  <a:pt x="1274" y="17"/>
                </a:lnTo>
                <a:lnTo>
                  <a:pt x="1266" y="17"/>
                </a:lnTo>
                <a:lnTo>
                  <a:pt x="1261" y="21"/>
                </a:lnTo>
                <a:lnTo>
                  <a:pt x="1253" y="21"/>
                </a:lnTo>
                <a:lnTo>
                  <a:pt x="1249" y="25"/>
                </a:lnTo>
                <a:lnTo>
                  <a:pt x="1244" y="25"/>
                </a:lnTo>
                <a:lnTo>
                  <a:pt x="1236" y="30"/>
                </a:lnTo>
                <a:lnTo>
                  <a:pt x="1232" y="34"/>
                </a:lnTo>
                <a:lnTo>
                  <a:pt x="1223" y="38"/>
                </a:lnTo>
                <a:lnTo>
                  <a:pt x="1219" y="38"/>
                </a:lnTo>
                <a:lnTo>
                  <a:pt x="1215" y="42"/>
                </a:lnTo>
                <a:lnTo>
                  <a:pt x="1206" y="42"/>
                </a:lnTo>
                <a:lnTo>
                  <a:pt x="1202" y="47"/>
                </a:lnTo>
                <a:lnTo>
                  <a:pt x="1198" y="47"/>
                </a:lnTo>
                <a:lnTo>
                  <a:pt x="1189" y="51"/>
                </a:lnTo>
                <a:lnTo>
                  <a:pt x="1130" y="89"/>
                </a:lnTo>
                <a:lnTo>
                  <a:pt x="1079" y="144"/>
                </a:lnTo>
                <a:lnTo>
                  <a:pt x="1063" y="161"/>
                </a:lnTo>
                <a:lnTo>
                  <a:pt x="1050" y="178"/>
                </a:lnTo>
                <a:lnTo>
                  <a:pt x="1041" y="195"/>
                </a:lnTo>
                <a:lnTo>
                  <a:pt x="1033" y="216"/>
                </a:lnTo>
                <a:lnTo>
                  <a:pt x="1029" y="237"/>
                </a:lnTo>
                <a:lnTo>
                  <a:pt x="1020" y="258"/>
                </a:lnTo>
                <a:lnTo>
                  <a:pt x="1016" y="284"/>
                </a:lnTo>
                <a:lnTo>
                  <a:pt x="1008" y="305"/>
                </a:lnTo>
                <a:lnTo>
                  <a:pt x="1008" y="330"/>
                </a:lnTo>
                <a:lnTo>
                  <a:pt x="1008" y="355"/>
                </a:lnTo>
                <a:lnTo>
                  <a:pt x="1008" y="381"/>
                </a:lnTo>
                <a:lnTo>
                  <a:pt x="1012" y="406"/>
                </a:lnTo>
                <a:lnTo>
                  <a:pt x="1016" y="432"/>
                </a:lnTo>
                <a:lnTo>
                  <a:pt x="1020" y="457"/>
                </a:lnTo>
                <a:lnTo>
                  <a:pt x="1024" y="482"/>
                </a:lnTo>
                <a:lnTo>
                  <a:pt x="1033" y="508"/>
                </a:lnTo>
                <a:lnTo>
                  <a:pt x="1050" y="525"/>
                </a:lnTo>
                <a:lnTo>
                  <a:pt x="1063" y="546"/>
                </a:lnTo>
                <a:lnTo>
                  <a:pt x="1075" y="567"/>
                </a:lnTo>
                <a:lnTo>
                  <a:pt x="1079" y="588"/>
                </a:lnTo>
                <a:lnTo>
                  <a:pt x="1084" y="614"/>
                </a:lnTo>
                <a:lnTo>
                  <a:pt x="1088" y="635"/>
                </a:lnTo>
                <a:lnTo>
                  <a:pt x="1084" y="660"/>
                </a:lnTo>
                <a:lnTo>
                  <a:pt x="1075" y="686"/>
                </a:lnTo>
                <a:lnTo>
                  <a:pt x="1063" y="715"/>
                </a:lnTo>
                <a:lnTo>
                  <a:pt x="1054" y="745"/>
                </a:lnTo>
                <a:lnTo>
                  <a:pt x="1041" y="779"/>
                </a:lnTo>
                <a:lnTo>
                  <a:pt x="1033" y="808"/>
                </a:lnTo>
                <a:lnTo>
                  <a:pt x="1020" y="838"/>
                </a:lnTo>
                <a:lnTo>
                  <a:pt x="1012" y="867"/>
                </a:lnTo>
                <a:lnTo>
                  <a:pt x="1003" y="897"/>
                </a:lnTo>
                <a:lnTo>
                  <a:pt x="991" y="927"/>
                </a:lnTo>
                <a:lnTo>
                  <a:pt x="991" y="944"/>
                </a:lnTo>
                <a:lnTo>
                  <a:pt x="986" y="961"/>
                </a:lnTo>
                <a:lnTo>
                  <a:pt x="982" y="977"/>
                </a:lnTo>
                <a:lnTo>
                  <a:pt x="978" y="994"/>
                </a:lnTo>
                <a:lnTo>
                  <a:pt x="969" y="1011"/>
                </a:lnTo>
                <a:lnTo>
                  <a:pt x="965" y="1024"/>
                </a:lnTo>
                <a:lnTo>
                  <a:pt x="961" y="1041"/>
                </a:lnTo>
                <a:lnTo>
                  <a:pt x="957" y="1058"/>
                </a:lnTo>
                <a:lnTo>
                  <a:pt x="948" y="1066"/>
                </a:lnTo>
                <a:lnTo>
                  <a:pt x="948" y="1079"/>
                </a:lnTo>
                <a:lnTo>
                  <a:pt x="944" y="1087"/>
                </a:lnTo>
                <a:lnTo>
                  <a:pt x="940" y="1100"/>
                </a:lnTo>
                <a:lnTo>
                  <a:pt x="940" y="1109"/>
                </a:lnTo>
                <a:lnTo>
                  <a:pt x="940" y="1121"/>
                </a:lnTo>
                <a:lnTo>
                  <a:pt x="936" y="1130"/>
                </a:lnTo>
                <a:lnTo>
                  <a:pt x="931" y="1138"/>
                </a:lnTo>
                <a:lnTo>
                  <a:pt x="919" y="1198"/>
                </a:lnTo>
                <a:lnTo>
                  <a:pt x="906" y="1253"/>
                </a:lnTo>
                <a:lnTo>
                  <a:pt x="893" y="1308"/>
                </a:lnTo>
                <a:lnTo>
                  <a:pt x="876" y="1363"/>
                </a:lnTo>
                <a:lnTo>
                  <a:pt x="864" y="1418"/>
                </a:lnTo>
                <a:lnTo>
                  <a:pt x="847" y="1473"/>
                </a:lnTo>
                <a:lnTo>
                  <a:pt x="830" y="1523"/>
                </a:lnTo>
                <a:lnTo>
                  <a:pt x="809" y="1578"/>
                </a:lnTo>
                <a:lnTo>
                  <a:pt x="800" y="1608"/>
                </a:lnTo>
                <a:lnTo>
                  <a:pt x="787" y="1633"/>
                </a:lnTo>
                <a:lnTo>
                  <a:pt x="775" y="1659"/>
                </a:lnTo>
                <a:lnTo>
                  <a:pt x="762" y="1684"/>
                </a:lnTo>
                <a:lnTo>
                  <a:pt x="749" y="1705"/>
                </a:lnTo>
                <a:lnTo>
                  <a:pt x="732" y="1731"/>
                </a:lnTo>
                <a:lnTo>
                  <a:pt x="720" y="1756"/>
                </a:lnTo>
                <a:lnTo>
                  <a:pt x="711" y="1781"/>
                </a:lnTo>
                <a:lnTo>
                  <a:pt x="699" y="1803"/>
                </a:lnTo>
                <a:lnTo>
                  <a:pt x="686" y="1828"/>
                </a:lnTo>
                <a:lnTo>
                  <a:pt x="673" y="1849"/>
                </a:lnTo>
                <a:lnTo>
                  <a:pt x="661" y="1870"/>
                </a:lnTo>
                <a:lnTo>
                  <a:pt x="648" y="1891"/>
                </a:lnTo>
                <a:lnTo>
                  <a:pt x="635" y="1913"/>
                </a:lnTo>
                <a:lnTo>
                  <a:pt x="622" y="1934"/>
                </a:lnTo>
                <a:lnTo>
                  <a:pt x="606" y="1955"/>
                </a:lnTo>
                <a:lnTo>
                  <a:pt x="597" y="1972"/>
                </a:lnTo>
                <a:lnTo>
                  <a:pt x="589" y="1989"/>
                </a:lnTo>
                <a:lnTo>
                  <a:pt x="580" y="2006"/>
                </a:lnTo>
                <a:lnTo>
                  <a:pt x="567" y="2018"/>
                </a:lnTo>
                <a:lnTo>
                  <a:pt x="559" y="2035"/>
                </a:lnTo>
                <a:lnTo>
                  <a:pt x="551" y="2052"/>
                </a:lnTo>
                <a:lnTo>
                  <a:pt x="542" y="2065"/>
                </a:lnTo>
                <a:lnTo>
                  <a:pt x="534" y="2082"/>
                </a:lnTo>
                <a:lnTo>
                  <a:pt x="517" y="2099"/>
                </a:lnTo>
                <a:lnTo>
                  <a:pt x="504" y="2116"/>
                </a:lnTo>
                <a:lnTo>
                  <a:pt x="491" y="2133"/>
                </a:lnTo>
                <a:lnTo>
                  <a:pt x="479" y="2150"/>
                </a:lnTo>
                <a:lnTo>
                  <a:pt x="466" y="2167"/>
                </a:lnTo>
                <a:lnTo>
                  <a:pt x="453" y="2183"/>
                </a:lnTo>
                <a:lnTo>
                  <a:pt x="445" y="2200"/>
                </a:lnTo>
                <a:lnTo>
                  <a:pt x="432" y="2217"/>
                </a:lnTo>
                <a:lnTo>
                  <a:pt x="432" y="2222"/>
                </a:lnTo>
                <a:lnTo>
                  <a:pt x="432" y="2226"/>
                </a:lnTo>
                <a:lnTo>
                  <a:pt x="428" y="2226"/>
                </a:lnTo>
                <a:lnTo>
                  <a:pt x="428" y="2230"/>
                </a:lnTo>
                <a:lnTo>
                  <a:pt x="424" y="2230"/>
                </a:lnTo>
                <a:lnTo>
                  <a:pt x="424" y="2234"/>
                </a:lnTo>
                <a:lnTo>
                  <a:pt x="339" y="2344"/>
                </a:lnTo>
                <a:lnTo>
                  <a:pt x="330" y="2365"/>
                </a:lnTo>
                <a:lnTo>
                  <a:pt x="330" y="2370"/>
                </a:lnTo>
                <a:lnTo>
                  <a:pt x="326" y="2374"/>
                </a:lnTo>
                <a:lnTo>
                  <a:pt x="322" y="2378"/>
                </a:lnTo>
                <a:lnTo>
                  <a:pt x="318" y="2378"/>
                </a:lnTo>
                <a:lnTo>
                  <a:pt x="199" y="2522"/>
                </a:lnTo>
                <a:lnTo>
                  <a:pt x="195" y="2535"/>
                </a:lnTo>
                <a:lnTo>
                  <a:pt x="182" y="2547"/>
                </a:lnTo>
                <a:lnTo>
                  <a:pt x="174" y="2560"/>
                </a:lnTo>
                <a:lnTo>
                  <a:pt x="165" y="2573"/>
                </a:lnTo>
                <a:lnTo>
                  <a:pt x="157" y="2585"/>
                </a:lnTo>
                <a:lnTo>
                  <a:pt x="149" y="2598"/>
                </a:lnTo>
                <a:lnTo>
                  <a:pt x="140" y="2611"/>
                </a:lnTo>
                <a:lnTo>
                  <a:pt x="132" y="2624"/>
                </a:lnTo>
                <a:lnTo>
                  <a:pt x="115" y="2645"/>
                </a:lnTo>
                <a:lnTo>
                  <a:pt x="98" y="2666"/>
                </a:lnTo>
                <a:lnTo>
                  <a:pt x="85" y="2683"/>
                </a:lnTo>
                <a:lnTo>
                  <a:pt x="68" y="2704"/>
                </a:lnTo>
                <a:lnTo>
                  <a:pt x="55" y="2721"/>
                </a:lnTo>
                <a:lnTo>
                  <a:pt x="43" y="2742"/>
                </a:lnTo>
                <a:lnTo>
                  <a:pt x="30" y="2759"/>
                </a:lnTo>
                <a:lnTo>
                  <a:pt x="17" y="2780"/>
                </a:lnTo>
                <a:lnTo>
                  <a:pt x="13" y="2789"/>
                </a:lnTo>
                <a:lnTo>
                  <a:pt x="9" y="2801"/>
                </a:lnTo>
                <a:lnTo>
                  <a:pt x="9" y="2810"/>
                </a:lnTo>
                <a:lnTo>
                  <a:pt x="5" y="2818"/>
                </a:lnTo>
                <a:lnTo>
                  <a:pt x="0" y="2827"/>
                </a:lnTo>
                <a:lnTo>
                  <a:pt x="0" y="2835"/>
                </a:lnTo>
                <a:lnTo>
                  <a:pt x="5" y="2844"/>
                </a:lnTo>
                <a:lnTo>
                  <a:pt x="9" y="2852"/>
                </a:lnTo>
                <a:lnTo>
                  <a:pt x="30" y="2865"/>
                </a:lnTo>
                <a:lnTo>
                  <a:pt x="51" y="2873"/>
                </a:lnTo>
                <a:lnTo>
                  <a:pt x="72" y="2873"/>
                </a:lnTo>
                <a:lnTo>
                  <a:pt x="98" y="2873"/>
                </a:lnTo>
                <a:lnTo>
                  <a:pt x="123" y="2873"/>
                </a:lnTo>
                <a:lnTo>
                  <a:pt x="149" y="2873"/>
                </a:lnTo>
                <a:lnTo>
                  <a:pt x="170" y="2869"/>
                </a:lnTo>
                <a:lnTo>
                  <a:pt x="195" y="2869"/>
                </a:lnTo>
                <a:lnTo>
                  <a:pt x="445" y="2835"/>
                </a:lnTo>
                <a:lnTo>
                  <a:pt x="441" y="2831"/>
                </a:lnTo>
                <a:lnTo>
                  <a:pt x="441" y="2827"/>
                </a:lnTo>
                <a:lnTo>
                  <a:pt x="436" y="2822"/>
                </a:lnTo>
                <a:lnTo>
                  <a:pt x="432" y="2818"/>
                </a:lnTo>
                <a:lnTo>
                  <a:pt x="428" y="2814"/>
                </a:lnTo>
                <a:lnTo>
                  <a:pt x="424" y="2810"/>
                </a:lnTo>
                <a:lnTo>
                  <a:pt x="419" y="2806"/>
                </a:lnTo>
                <a:lnTo>
                  <a:pt x="415" y="2801"/>
                </a:lnTo>
                <a:lnTo>
                  <a:pt x="301" y="2746"/>
                </a:lnTo>
                <a:lnTo>
                  <a:pt x="297" y="2742"/>
                </a:lnTo>
                <a:lnTo>
                  <a:pt x="297" y="2734"/>
                </a:lnTo>
                <a:lnTo>
                  <a:pt x="297" y="2725"/>
                </a:lnTo>
                <a:lnTo>
                  <a:pt x="301" y="2717"/>
                </a:lnTo>
                <a:lnTo>
                  <a:pt x="301" y="2712"/>
                </a:lnTo>
                <a:lnTo>
                  <a:pt x="305" y="2704"/>
                </a:lnTo>
                <a:lnTo>
                  <a:pt x="309" y="2695"/>
                </a:lnTo>
                <a:lnTo>
                  <a:pt x="314" y="2687"/>
                </a:lnTo>
                <a:lnTo>
                  <a:pt x="318" y="2683"/>
                </a:lnTo>
                <a:lnTo>
                  <a:pt x="322" y="2674"/>
                </a:lnTo>
                <a:lnTo>
                  <a:pt x="326" y="2670"/>
                </a:lnTo>
                <a:lnTo>
                  <a:pt x="330" y="2666"/>
                </a:lnTo>
                <a:lnTo>
                  <a:pt x="335" y="2657"/>
                </a:lnTo>
                <a:lnTo>
                  <a:pt x="339" y="2653"/>
                </a:lnTo>
                <a:lnTo>
                  <a:pt x="343" y="2653"/>
                </a:lnTo>
                <a:lnTo>
                  <a:pt x="347" y="2649"/>
                </a:lnTo>
                <a:lnTo>
                  <a:pt x="352" y="2640"/>
                </a:lnTo>
                <a:lnTo>
                  <a:pt x="360" y="2632"/>
                </a:lnTo>
                <a:lnTo>
                  <a:pt x="364" y="2624"/>
                </a:lnTo>
                <a:lnTo>
                  <a:pt x="373" y="2615"/>
                </a:lnTo>
                <a:lnTo>
                  <a:pt x="377" y="2607"/>
                </a:lnTo>
                <a:lnTo>
                  <a:pt x="386" y="2598"/>
                </a:lnTo>
                <a:lnTo>
                  <a:pt x="390" y="2590"/>
                </a:lnTo>
                <a:lnTo>
                  <a:pt x="394" y="2581"/>
                </a:lnTo>
                <a:lnTo>
                  <a:pt x="411" y="2564"/>
                </a:lnTo>
                <a:lnTo>
                  <a:pt x="424" y="2547"/>
                </a:lnTo>
                <a:lnTo>
                  <a:pt x="441" y="2530"/>
                </a:lnTo>
                <a:lnTo>
                  <a:pt x="453" y="2509"/>
                </a:lnTo>
                <a:lnTo>
                  <a:pt x="466" y="2492"/>
                </a:lnTo>
                <a:lnTo>
                  <a:pt x="483" y="2475"/>
                </a:lnTo>
                <a:lnTo>
                  <a:pt x="500" y="2459"/>
                </a:lnTo>
                <a:lnTo>
                  <a:pt x="517" y="2437"/>
                </a:lnTo>
                <a:lnTo>
                  <a:pt x="538" y="2408"/>
                </a:lnTo>
                <a:lnTo>
                  <a:pt x="559" y="2382"/>
                </a:lnTo>
                <a:lnTo>
                  <a:pt x="580" y="2353"/>
                </a:lnTo>
                <a:lnTo>
                  <a:pt x="601" y="2323"/>
                </a:lnTo>
                <a:lnTo>
                  <a:pt x="622" y="2293"/>
                </a:lnTo>
                <a:lnTo>
                  <a:pt x="639" y="2264"/>
                </a:lnTo>
                <a:lnTo>
                  <a:pt x="656" y="2234"/>
                </a:lnTo>
                <a:lnTo>
                  <a:pt x="673" y="2200"/>
                </a:lnTo>
                <a:lnTo>
                  <a:pt x="673" y="2196"/>
                </a:lnTo>
                <a:lnTo>
                  <a:pt x="673" y="2192"/>
                </a:lnTo>
                <a:lnTo>
                  <a:pt x="673" y="2188"/>
                </a:lnTo>
                <a:lnTo>
                  <a:pt x="677" y="2188"/>
                </a:lnTo>
                <a:lnTo>
                  <a:pt x="682" y="2183"/>
                </a:lnTo>
                <a:lnTo>
                  <a:pt x="686" y="2179"/>
                </a:lnTo>
                <a:lnTo>
                  <a:pt x="690" y="2175"/>
                </a:lnTo>
                <a:lnTo>
                  <a:pt x="694" y="2167"/>
                </a:lnTo>
                <a:lnTo>
                  <a:pt x="694" y="2162"/>
                </a:lnTo>
                <a:lnTo>
                  <a:pt x="699" y="2158"/>
                </a:lnTo>
                <a:lnTo>
                  <a:pt x="699" y="2150"/>
                </a:lnTo>
                <a:lnTo>
                  <a:pt x="699" y="2145"/>
                </a:lnTo>
                <a:lnTo>
                  <a:pt x="703" y="2145"/>
                </a:lnTo>
                <a:lnTo>
                  <a:pt x="703" y="2141"/>
                </a:lnTo>
                <a:lnTo>
                  <a:pt x="707" y="2137"/>
                </a:lnTo>
                <a:lnTo>
                  <a:pt x="711" y="2133"/>
                </a:lnTo>
                <a:lnTo>
                  <a:pt x="716" y="2133"/>
                </a:lnTo>
                <a:lnTo>
                  <a:pt x="716" y="2128"/>
                </a:lnTo>
                <a:lnTo>
                  <a:pt x="728" y="2103"/>
                </a:lnTo>
                <a:lnTo>
                  <a:pt x="741" y="2082"/>
                </a:lnTo>
                <a:lnTo>
                  <a:pt x="754" y="2061"/>
                </a:lnTo>
                <a:lnTo>
                  <a:pt x="766" y="2040"/>
                </a:lnTo>
                <a:lnTo>
                  <a:pt x="779" y="2018"/>
                </a:lnTo>
                <a:lnTo>
                  <a:pt x="792" y="1997"/>
                </a:lnTo>
                <a:lnTo>
                  <a:pt x="804" y="1976"/>
                </a:lnTo>
                <a:lnTo>
                  <a:pt x="817" y="1955"/>
                </a:lnTo>
                <a:lnTo>
                  <a:pt x="821" y="1951"/>
                </a:lnTo>
                <a:lnTo>
                  <a:pt x="826" y="1951"/>
                </a:lnTo>
                <a:lnTo>
                  <a:pt x="826" y="1947"/>
                </a:lnTo>
                <a:lnTo>
                  <a:pt x="830" y="1942"/>
                </a:lnTo>
                <a:lnTo>
                  <a:pt x="834" y="1938"/>
                </a:lnTo>
                <a:lnTo>
                  <a:pt x="838" y="1938"/>
                </a:lnTo>
                <a:lnTo>
                  <a:pt x="851" y="1951"/>
                </a:lnTo>
                <a:lnTo>
                  <a:pt x="864" y="1963"/>
                </a:lnTo>
                <a:lnTo>
                  <a:pt x="872" y="1980"/>
                </a:lnTo>
                <a:lnTo>
                  <a:pt x="876" y="1993"/>
                </a:lnTo>
                <a:lnTo>
                  <a:pt x="885" y="2010"/>
                </a:lnTo>
                <a:lnTo>
                  <a:pt x="889" y="2027"/>
                </a:lnTo>
                <a:lnTo>
                  <a:pt x="898" y="2044"/>
                </a:lnTo>
                <a:lnTo>
                  <a:pt x="910" y="2057"/>
                </a:lnTo>
                <a:lnTo>
                  <a:pt x="914" y="2078"/>
                </a:lnTo>
                <a:lnTo>
                  <a:pt x="923" y="2095"/>
                </a:lnTo>
                <a:lnTo>
                  <a:pt x="931" y="2107"/>
                </a:lnTo>
                <a:lnTo>
                  <a:pt x="940" y="2124"/>
                </a:lnTo>
                <a:lnTo>
                  <a:pt x="948" y="2137"/>
                </a:lnTo>
                <a:lnTo>
                  <a:pt x="957" y="2154"/>
                </a:lnTo>
                <a:lnTo>
                  <a:pt x="961" y="2171"/>
                </a:lnTo>
                <a:lnTo>
                  <a:pt x="965" y="2188"/>
                </a:lnTo>
                <a:lnTo>
                  <a:pt x="969" y="2200"/>
                </a:lnTo>
                <a:lnTo>
                  <a:pt x="974" y="2213"/>
                </a:lnTo>
                <a:lnTo>
                  <a:pt x="978" y="2226"/>
                </a:lnTo>
                <a:lnTo>
                  <a:pt x="982" y="2238"/>
                </a:lnTo>
                <a:lnTo>
                  <a:pt x="986" y="2251"/>
                </a:lnTo>
                <a:lnTo>
                  <a:pt x="986" y="2264"/>
                </a:lnTo>
                <a:lnTo>
                  <a:pt x="991" y="2277"/>
                </a:lnTo>
                <a:lnTo>
                  <a:pt x="995" y="2289"/>
                </a:lnTo>
                <a:lnTo>
                  <a:pt x="864" y="2484"/>
                </a:lnTo>
                <a:lnTo>
                  <a:pt x="804" y="2569"/>
                </a:lnTo>
                <a:lnTo>
                  <a:pt x="800" y="2577"/>
                </a:lnTo>
                <a:lnTo>
                  <a:pt x="792" y="2581"/>
                </a:lnTo>
                <a:lnTo>
                  <a:pt x="787" y="2590"/>
                </a:lnTo>
                <a:lnTo>
                  <a:pt x="783" y="2598"/>
                </a:lnTo>
                <a:lnTo>
                  <a:pt x="775" y="2607"/>
                </a:lnTo>
                <a:lnTo>
                  <a:pt x="771" y="2611"/>
                </a:lnTo>
                <a:lnTo>
                  <a:pt x="766" y="2619"/>
                </a:lnTo>
                <a:lnTo>
                  <a:pt x="758" y="2628"/>
                </a:lnTo>
                <a:lnTo>
                  <a:pt x="754" y="2636"/>
                </a:lnTo>
                <a:lnTo>
                  <a:pt x="749" y="2645"/>
                </a:lnTo>
                <a:lnTo>
                  <a:pt x="745" y="2649"/>
                </a:lnTo>
                <a:lnTo>
                  <a:pt x="741" y="2657"/>
                </a:lnTo>
                <a:lnTo>
                  <a:pt x="737" y="2666"/>
                </a:lnTo>
                <a:lnTo>
                  <a:pt x="732" y="2670"/>
                </a:lnTo>
                <a:lnTo>
                  <a:pt x="728" y="2679"/>
                </a:lnTo>
                <a:lnTo>
                  <a:pt x="724" y="2687"/>
                </a:lnTo>
                <a:lnTo>
                  <a:pt x="720" y="2695"/>
                </a:lnTo>
                <a:lnTo>
                  <a:pt x="711" y="2704"/>
                </a:lnTo>
                <a:lnTo>
                  <a:pt x="707" y="2712"/>
                </a:lnTo>
                <a:lnTo>
                  <a:pt x="699" y="2721"/>
                </a:lnTo>
                <a:lnTo>
                  <a:pt x="694" y="2729"/>
                </a:lnTo>
                <a:lnTo>
                  <a:pt x="686" y="2738"/>
                </a:lnTo>
                <a:lnTo>
                  <a:pt x="682" y="2746"/>
                </a:lnTo>
                <a:lnTo>
                  <a:pt x="677" y="2755"/>
                </a:lnTo>
                <a:lnTo>
                  <a:pt x="673" y="2763"/>
                </a:lnTo>
                <a:lnTo>
                  <a:pt x="669" y="2767"/>
                </a:lnTo>
                <a:lnTo>
                  <a:pt x="669" y="2772"/>
                </a:lnTo>
                <a:lnTo>
                  <a:pt x="665" y="2776"/>
                </a:lnTo>
                <a:lnTo>
                  <a:pt x="661" y="2780"/>
                </a:lnTo>
                <a:lnTo>
                  <a:pt x="661" y="2784"/>
                </a:lnTo>
                <a:lnTo>
                  <a:pt x="656" y="2789"/>
                </a:lnTo>
                <a:lnTo>
                  <a:pt x="656" y="2793"/>
                </a:lnTo>
                <a:lnTo>
                  <a:pt x="648" y="2801"/>
                </a:lnTo>
                <a:lnTo>
                  <a:pt x="644" y="2814"/>
                </a:lnTo>
                <a:lnTo>
                  <a:pt x="639" y="2827"/>
                </a:lnTo>
                <a:lnTo>
                  <a:pt x="635" y="2839"/>
                </a:lnTo>
                <a:lnTo>
                  <a:pt x="635" y="2852"/>
                </a:lnTo>
                <a:lnTo>
                  <a:pt x="635" y="2865"/>
                </a:lnTo>
                <a:lnTo>
                  <a:pt x="635" y="2877"/>
                </a:lnTo>
                <a:lnTo>
                  <a:pt x="639" y="2890"/>
                </a:lnTo>
                <a:lnTo>
                  <a:pt x="648" y="2899"/>
                </a:lnTo>
                <a:lnTo>
                  <a:pt x="656" y="2903"/>
                </a:lnTo>
                <a:lnTo>
                  <a:pt x="665" y="2907"/>
                </a:lnTo>
                <a:lnTo>
                  <a:pt x="673" y="2907"/>
                </a:lnTo>
                <a:lnTo>
                  <a:pt x="682" y="2907"/>
                </a:lnTo>
                <a:lnTo>
                  <a:pt x="694" y="2907"/>
                </a:lnTo>
                <a:lnTo>
                  <a:pt x="703" y="2907"/>
                </a:lnTo>
                <a:lnTo>
                  <a:pt x="711" y="2903"/>
                </a:lnTo>
                <a:lnTo>
                  <a:pt x="716" y="2903"/>
                </a:lnTo>
                <a:lnTo>
                  <a:pt x="720" y="2907"/>
                </a:lnTo>
                <a:lnTo>
                  <a:pt x="724" y="2907"/>
                </a:lnTo>
                <a:lnTo>
                  <a:pt x="728" y="2911"/>
                </a:lnTo>
                <a:lnTo>
                  <a:pt x="732" y="2911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 flipH="1">
            <a:off x="7602279" y="2420605"/>
            <a:ext cx="868399" cy="1285728"/>
            <a:chOff x="3656" y="1090"/>
            <a:chExt cx="2006" cy="2911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3656" y="1090"/>
              <a:ext cx="2006" cy="2911"/>
            </a:xfrm>
            <a:custGeom>
              <a:avLst/>
              <a:gdLst>
                <a:gd name="T0" fmla="*/ 927 w 2006"/>
                <a:gd name="T1" fmla="*/ 2793 h 2911"/>
                <a:gd name="T2" fmla="*/ 923 w 2006"/>
                <a:gd name="T3" fmla="*/ 2729 h 2911"/>
                <a:gd name="T4" fmla="*/ 1139 w 2006"/>
                <a:gd name="T5" fmla="*/ 2446 h 2911"/>
                <a:gd name="T6" fmla="*/ 1206 w 2006"/>
                <a:gd name="T7" fmla="*/ 2226 h 2911"/>
                <a:gd name="T8" fmla="*/ 1134 w 2006"/>
                <a:gd name="T9" fmla="*/ 2040 h 2911"/>
                <a:gd name="T10" fmla="*/ 1063 w 2006"/>
                <a:gd name="T11" fmla="*/ 1875 h 2911"/>
                <a:gd name="T12" fmla="*/ 1020 w 2006"/>
                <a:gd name="T13" fmla="*/ 1769 h 2911"/>
                <a:gd name="T14" fmla="*/ 1037 w 2006"/>
                <a:gd name="T15" fmla="*/ 1553 h 2911"/>
                <a:gd name="T16" fmla="*/ 1063 w 2006"/>
                <a:gd name="T17" fmla="*/ 1456 h 2911"/>
                <a:gd name="T18" fmla="*/ 1109 w 2006"/>
                <a:gd name="T19" fmla="*/ 1274 h 2911"/>
                <a:gd name="T20" fmla="*/ 1173 w 2006"/>
                <a:gd name="T21" fmla="*/ 1269 h 2911"/>
                <a:gd name="T22" fmla="*/ 1367 w 2006"/>
                <a:gd name="T23" fmla="*/ 1485 h 2911"/>
                <a:gd name="T24" fmla="*/ 1693 w 2006"/>
                <a:gd name="T25" fmla="*/ 1426 h 2911"/>
                <a:gd name="T26" fmla="*/ 1799 w 2006"/>
                <a:gd name="T27" fmla="*/ 1379 h 2911"/>
                <a:gd name="T28" fmla="*/ 1858 w 2006"/>
                <a:gd name="T29" fmla="*/ 1316 h 2911"/>
                <a:gd name="T30" fmla="*/ 1993 w 2006"/>
                <a:gd name="T31" fmla="*/ 1299 h 2911"/>
                <a:gd name="T32" fmla="*/ 1951 w 2006"/>
                <a:gd name="T33" fmla="*/ 1202 h 2911"/>
                <a:gd name="T34" fmla="*/ 1748 w 2006"/>
                <a:gd name="T35" fmla="*/ 1269 h 2911"/>
                <a:gd name="T36" fmla="*/ 1613 w 2006"/>
                <a:gd name="T37" fmla="*/ 1257 h 2911"/>
                <a:gd name="T38" fmla="*/ 1338 w 2006"/>
                <a:gd name="T39" fmla="*/ 1248 h 2911"/>
                <a:gd name="T40" fmla="*/ 1249 w 2006"/>
                <a:gd name="T41" fmla="*/ 812 h 2911"/>
                <a:gd name="T42" fmla="*/ 1376 w 2006"/>
                <a:gd name="T43" fmla="*/ 686 h 2911"/>
                <a:gd name="T44" fmla="*/ 1456 w 2006"/>
                <a:gd name="T45" fmla="*/ 664 h 2911"/>
                <a:gd name="T46" fmla="*/ 1515 w 2006"/>
                <a:gd name="T47" fmla="*/ 643 h 2911"/>
                <a:gd name="T48" fmla="*/ 1680 w 2006"/>
                <a:gd name="T49" fmla="*/ 465 h 2911"/>
                <a:gd name="T50" fmla="*/ 1651 w 2006"/>
                <a:gd name="T51" fmla="*/ 157 h 2911"/>
                <a:gd name="T52" fmla="*/ 1604 w 2006"/>
                <a:gd name="T53" fmla="*/ 97 h 2911"/>
                <a:gd name="T54" fmla="*/ 1498 w 2006"/>
                <a:gd name="T55" fmla="*/ 30 h 2911"/>
                <a:gd name="T56" fmla="*/ 1329 w 2006"/>
                <a:gd name="T57" fmla="*/ 4 h 2911"/>
                <a:gd name="T58" fmla="*/ 1249 w 2006"/>
                <a:gd name="T59" fmla="*/ 25 h 2911"/>
                <a:gd name="T60" fmla="*/ 1130 w 2006"/>
                <a:gd name="T61" fmla="*/ 89 h 2911"/>
                <a:gd name="T62" fmla="*/ 1008 w 2006"/>
                <a:gd name="T63" fmla="*/ 355 h 2911"/>
                <a:gd name="T64" fmla="*/ 1084 w 2006"/>
                <a:gd name="T65" fmla="*/ 614 h 2911"/>
                <a:gd name="T66" fmla="*/ 991 w 2006"/>
                <a:gd name="T67" fmla="*/ 927 h 2911"/>
                <a:gd name="T68" fmla="*/ 944 w 2006"/>
                <a:gd name="T69" fmla="*/ 1087 h 2911"/>
                <a:gd name="T70" fmla="*/ 847 w 2006"/>
                <a:gd name="T71" fmla="*/ 1473 h 2911"/>
                <a:gd name="T72" fmla="*/ 699 w 2006"/>
                <a:gd name="T73" fmla="*/ 1803 h 2911"/>
                <a:gd name="T74" fmla="*/ 567 w 2006"/>
                <a:gd name="T75" fmla="*/ 2018 h 2911"/>
                <a:gd name="T76" fmla="*/ 445 w 2006"/>
                <a:gd name="T77" fmla="*/ 2200 h 2911"/>
                <a:gd name="T78" fmla="*/ 428 w 2006"/>
                <a:gd name="T79" fmla="*/ 2226 h 2911"/>
                <a:gd name="T80" fmla="*/ 326 w 2006"/>
                <a:gd name="T81" fmla="*/ 2374 h 2911"/>
                <a:gd name="T82" fmla="*/ 157 w 2006"/>
                <a:gd name="T83" fmla="*/ 2585 h 2911"/>
                <a:gd name="T84" fmla="*/ 17 w 2006"/>
                <a:gd name="T85" fmla="*/ 2780 h 2911"/>
                <a:gd name="T86" fmla="*/ 72 w 2006"/>
                <a:gd name="T87" fmla="*/ 2873 h 2911"/>
                <a:gd name="T88" fmla="*/ 428 w 2006"/>
                <a:gd name="T89" fmla="*/ 2814 h 2911"/>
                <a:gd name="T90" fmla="*/ 309 w 2006"/>
                <a:gd name="T91" fmla="*/ 2695 h 2911"/>
                <a:gd name="T92" fmla="*/ 360 w 2006"/>
                <a:gd name="T93" fmla="*/ 2632 h 2911"/>
                <a:gd name="T94" fmla="*/ 466 w 2006"/>
                <a:gd name="T95" fmla="*/ 2492 h 2911"/>
                <a:gd name="T96" fmla="*/ 673 w 2006"/>
                <a:gd name="T97" fmla="*/ 2200 h 2911"/>
                <a:gd name="T98" fmla="*/ 686 w 2006"/>
                <a:gd name="T99" fmla="*/ 2179 h 2911"/>
                <a:gd name="T100" fmla="*/ 711 w 2006"/>
                <a:gd name="T101" fmla="*/ 2133 h 2911"/>
                <a:gd name="T102" fmla="*/ 821 w 2006"/>
                <a:gd name="T103" fmla="*/ 1951 h 2911"/>
                <a:gd name="T104" fmla="*/ 876 w 2006"/>
                <a:gd name="T105" fmla="*/ 1993 h 2911"/>
                <a:gd name="T106" fmla="*/ 961 w 2006"/>
                <a:gd name="T107" fmla="*/ 2171 h 2911"/>
                <a:gd name="T108" fmla="*/ 804 w 2006"/>
                <a:gd name="T109" fmla="*/ 2569 h 2911"/>
                <a:gd name="T110" fmla="*/ 745 w 2006"/>
                <a:gd name="T111" fmla="*/ 2649 h 2911"/>
                <a:gd name="T112" fmla="*/ 686 w 2006"/>
                <a:gd name="T113" fmla="*/ 2738 h 2911"/>
                <a:gd name="T114" fmla="*/ 648 w 2006"/>
                <a:gd name="T115" fmla="*/ 2801 h 2911"/>
                <a:gd name="T116" fmla="*/ 673 w 2006"/>
                <a:gd name="T117" fmla="*/ 2907 h 2911"/>
                <a:gd name="T118" fmla="*/ 728 w 2006"/>
                <a:gd name="T119" fmla="*/ 2911 h 29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6"/>
                <a:gd name="T181" fmla="*/ 0 h 2911"/>
                <a:gd name="T182" fmla="*/ 2006 w 2006"/>
                <a:gd name="T183" fmla="*/ 2911 h 29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6" h="2911">
                  <a:moveTo>
                    <a:pt x="732" y="2911"/>
                  </a:moveTo>
                  <a:lnTo>
                    <a:pt x="1050" y="2890"/>
                  </a:lnTo>
                  <a:lnTo>
                    <a:pt x="1054" y="2886"/>
                  </a:lnTo>
                  <a:lnTo>
                    <a:pt x="1054" y="2882"/>
                  </a:lnTo>
                  <a:lnTo>
                    <a:pt x="1054" y="2877"/>
                  </a:lnTo>
                  <a:lnTo>
                    <a:pt x="1054" y="2873"/>
                  </a:lnTo>
                  <a:lnTo>
                    <a:pt x="1054" y="2869"/>
                  </a:lnTo>
                  <a:lnTo>
                    <a:pt x="1050" y="2865"/>
                  </a:lnTo>
                  <a:lnTo>
                    <a:pt x="927" y="2793"/>
                  </a:lnTo>
                  <a:lnTo>
                    <a:pt x="923" y="2789"/>
                  </a:lnTo>
                  <a:lnTo>
                    <a:pt x="919" y="2784"/>
                  </a:lnTo>
                  <a:lnTo>
                    <a:pt x="914" y="2776"/>
                  </a:lnTo>
                  <a:lnTo>
                    <a:pt x="914" y="2772"/>
                  </a:lnTo>
                  <a:lnTo>
                    <a:pt x="910" y="2763"/>
                  </a:lnTo>
                  <a:lnTo>
                    <a:pt x="910" y="2759"/>
                  </a:lnTo>
                  <a:lnTo>
                    <a:pt x="910" y="2750"/>
                  </a:lnTo>
                  <a:lnTo>
                    <a:pt x="914" y="2742"/>
                  </a:lnTo>
                  <a:lnTo>
                    <a:pt x="919" y="2738"/>
                  </a:lnTo>
                  <a:lnTo>
                    <a:pt x="919" y="2734"/>
                  </a:lnTo>
                  <a:lnTo>
                    <a:pt x="923" y="2729"/>
                  </a:lnTo>
                  <a:lnTo>
                    <a:pt x="923" y="2725"/>
                  </a:lnTo>
                  <a:lnTo>
                    <a:pt x="927" y="2725"/>
                  </a:lnTo>
                  <a:lnTo>
                    <a:pt x="931" y="2721"/>
                  </a:lnTo>
                  <a:lnTo>
                    <a:pt x="931" y="2717"/>
                  </a:lnTo>
                  <a:lnTo>
                    <a:pt x="936" y="2717"/>
                  </a:lnTo>
                  <a:lnTo>
                    <a:pt x="1029" y="2585"/>
                  </a:lnTo>
                  <a:lnTo>
                    <a:pt x="1046" y="2556"/>
                  </a:lnTo>
                  <a:lnTo>
                    <a:pt x="1071" y="2526"/>
                  </a:lnTo>
                  <a:lnTo>
                    <a:pt x="1092" y="2501"/>
                  </a:lnTo>
                  <a:lnTo>
                    <a:pt x="1118" y="2475"/>
                  </a:lnTo>
                  <a:lnTo>
                    <a:pt x="1139" y="2446"/>
                  </a:lnTo>
                  <a:lnTo>
                    <a:pt x="1160" y="2420"/>
                  </a:lnTo>
                  <a:lnTo>
                    <a:pt x="1181" y="2391"/>
                  </a:lnTo>
                  <a:lnTo>
                    <a:pt x="1198" y="2357"/>
                  </a:lnTo>
                  <a:lnTo>
                    <a:pt x="1206" y="2344"/>
                  </a:lnTo>
                  <a:lnTo>
                    <a:pt x="1215" y="2327"/>
                  </a:lnTo>
                  <a:lnTo>
                    <a:pt x="1215" y="2310"/>
                  </a:lnTo>
                  <a:lnTo>
                    <a:pt x="1215" y="2293"/>
                  </a:lnTo>
                  <a:lnTo>
                    <a:pt x="1215" y="2277"/>
                  </a:lnTo>
                  <a:lnTo>
                    <a:pt x="1215" y="2260"/>
                  </a:lnTo>
                  <a:lnTo>
                    <a:pt x="1211" y="2243"/>
                  </a:lnTo>
                  <a:lnTo>
                    <a:pt x="1206" y="2226"/>
                  </a:lnTo>
                  <a:lnTo>
                    <a:pt x="1198" y="2209"/>
                  </a:lnTo>
                  <a:lnTo>
                    <a:pt x="1189" y="2192"/>
                  </a:lnTo>
                  <a:lnTo>
                    <a:pt x="1185" y="2175"/>
                  </a:lnTo>
                  <a:lnTo>
                    <a:pt x="1177" y="2158"/>
                  </a:lnTo>
                  <a:lnTo>
                    <a:pt x="1168" y="2141"/>
                  </a:lnTo>
                  <a:lnTo>
                    <a:pt x="1164" y="2124"/>
                  </a:lnTo>
                  <a:lnTo>
                    <a:pt x="1156" y="2107"/>
                  </a:lnTo>
                  <a:lnTo>
                    <a:pt x="1147" y="2090"/>
                  </a:lnTo>
                  <a:lnTo>
                    <a:pt x="1143" y="2073"/>
                  </a:lnTo>
                  <a:lnTo>
                    <a:pt x="1139" y="2057"/>
                  </a:lnTo>
                  <a:lnTo>
                    <a:pt x="1134" y="2040"/>
                  </a:lnTo>
                  <a:lnTo>
                    <a:pt x="1126" y="2023"/>
                  </a:lnTo>
                  <a:lnTo>
                    <a:pt x="1122" y="2006"/>
                  </a:lnTo>
                  <a:lnTo>
                    <a:pt x="1113" y="1989"/>
                  </a:lnTo>
                  <a:lnTo>
                    <a:pt x="1109" y="1972"/>
                  </a:lnTo>
                  <a:lnTo>
                    <a:pt x="1101" y="1955"/>
                  </a:lnTo>
                  <a:lnTo>
                    <a:pt x="1096" y="1942"/>
                  </a:lnTo>
                  <a:lnTo>
                    <a:pt x="1088" y="1930"/>
                  </a:lnTo>
                  <a:lnTo>
                    <a:pt x="1084" y="1913"/>
                  </a:lnTo>
                  <a:lnTo>
                    <a:pt x="1075" y="1900"/>
                  </a:lnTo>
                  <a:lnTo>
                    <a:pt x="1067" y="1887"/>
                  </a:lnTo>
                  <a:lnTo>
                    <a:pt x="1063" y="1875"/>
                  </a:lnTo>
                  <a:lnTo>
                    <a:pt x="1054" y="1862"/>
                  </a:lnTo>
                  <a:lnTo>
                    <a:pt x="1050" y="1849"/>
                  </a:lnTo>
                  <a:lnTo>
                    <a:pt x="1046" y="1841"/>
                  </a:lnTo>
                  <a:lnTo>
                    <a:pt x="1046" y="1832"/>
                  </a:lnTo>
                  <a:lnTo>
                    <a:pt x="1041" y="1828"/>
                  </a:lnTo>
                  <a:lnTo>
                    <a:pt x="1037" y="1820"/>
                  </a:lnTo>
                  <a:lnTo>
                    <a:pt x="1037" y="1811"/>
                  </a:lnTo>
                  <a:lnTo>
                    <a:pt x="1033" y="1807"/>
                  </a:lnTo>
                  <a:lnTo>
                    <a:pt x="1033" y="1798"/>
                  </a:lnTo>
                  <a:lnTo>
                    <a:pt x="1033" y="1790"/>
                  </a:lnTo>
                  <a:lnTo>
                    <a:pt x="1020" y="1769"/>
                  </a:lnTo>
                  <a:lnTo>
                    <a:pt x="1012" y="1743"/>
                  </a:lnTo>
                  <a:lnTo>
                    <a:pt x="1008" y="1718"/>
                  </a:lnTo>
                  <a:lnTo>
                    <a:pt x="1008" y="1693"/>
                  </a:lnTo>
                  <a:lnTo>
                    <a:pt x="1008" y="1667"/>
                  </a:lnTo>
                  <a:lnTo>
                    <a:pt x="1012" y="1646"/>
                  </a:lnTo>
                  <a:lnTo>
                    <a:pt x="1016" y="1621"/>
                  </a:lnTo>
                  <a:lnTo>
                    <a:pt x="1024" y="1595"/>
                  </a:lnTo>
                  <a:lnTo>
                    <a:pt x="1029" y="1587"/>
                  </a:lnTo>
                  <a:lnTo>
                    <a:pt x="1033" y="1574"/>
                  </a:lnTo>
                  <a:lnTo>
                    <a:pt x="1037" y="1566"/>
                  </a:lnTo>
                  <a:lnTo>
                    <a:pt x="1037" y="1553"/>
                  </a:lnTo>
                  <a:lnTo>
                    <a:pt x="1041" y="1540"/>
                  </a:lnTo>
                  <a:lnTo>
                    <a:pt x="1041" y="1532"/>
                  </a:lnTo>
                  <a:lnTo>
                    <a:pt x="1046" y="1519"/>
                  </a:lnTo>
                  <a:lnTo>
                    <a:pt x="1050" y="1511"/>
                  </a:lnTo>
                  <a:lnTo>
                    <a:pt x="1050" y="1502"/>
                  </a:lnTo>
                  <a:lnTo>
                    <a:pt x="1050" y="1494"/>
                  </a:lnTo>
                  <a:lnTo>
                    <a:pt x="1054" y="1485"/>
                  </a:lnTo>
                  <a:lnTo>
                    <a:pt x="1054" y="1477"/>
                  </a:lnTo>
                  <a:lnTo>
                    <a:pt x="1058" y="1473"/>
                  </a:lnTo>
                  <a:lnTo>
                    <a:pt x="1063" y="1464"/>
                  </a:lnTo>
                  <a:lnTo>
                    <a:pt x="1063" y="1456"/>
                  </a:lnTo>
                  <a:lnTo>
                    <a:pt x="1063" y="1447"/>
                  </a:lnTo>
                  <a:lnTo>
                    <a:pt x="1071" y="1426"/>
                  </a:lnTo>
                  <a:lnTo>
                    <a:pt x="1075" y="1405"/>
                  </a:lnTo>
                  <a:lnTo>
                    <a:pt x="1079" y="1384"/>
                  </a:lnTo>
                  <a:lnTo>
                    <a:pt x="1084" y="1367"/>
                  </a:lnTo>
                  <a:lnTo>
                    <a:pt x="1088" y="1346"/>
                  </a:lnTo>
                  <a:lnTo>
                    <a:pt x="1092" y="1324"/>
                  </a:lnTo>
                  <a:lnTo>
                    <a:pt x="1096" y="1308"/>
                  </a:lnTo>
                  <a:lnTo>
                    <a:pt x="1109" y="1286"/>
                  </a:lnTo>
                  <a:lnTo>
                    <a:pt x="1109" y="1282"/>
                  </a:lnTo>
                  <a:lnTo>
                    <a:pt x="1109" y="1274"/>
                  </a:lnTo>
                  <a:lnTo>
                    <a:pt x="1109" y="1269"/>
                  </a:lnTo>
                  <a:lnTo>
                    <a:pt x="1109" y="1265"/>
                  </a:lnTo>
                  <a:lnTo>
                    <a:pt x="1113" y="1261"/>
                  </a:lnTo>
                  <a:lnTo>
                    <a:pt x="1113" y="1257"/>
                  </a:lnTo>
                  <a:lnTo>
                    <a:pt x="1118" y="1253"/>
                  </a:lnTo>
                  <a:lnTo>
                    <a:pt x="1118" y="1248"/>
                  </a:lnTo>
                  <a:lnTo>
                    <a:pt x="1139" y="1219"/>
                  </a:lnTo>
                  <a:lnTo>
                    <a:pt x="1156" y="1219"/>
                  </a:lnTo>
                  <a:lnTo>
                    <a:pt x="1173" y="1269"/>
                  </a:lnTo>
                  <a:lnTo>
                    <a:pt x="1173" y="1274"/>
                  </a:lnTo>
                  <a:lnTo>
                    <a:pt x="1168" y="1278"/>
                  </a:lnTo>
                  <a:lnTo>
                    <a:pt x="1228" y="1456"/>
                  </a:lnTo>
                  <a:lnTo>
                    <a:pt x="1270" y="1481"/>
                  </a:lnTo>
                  <a:lnTo>
                    <a:pt x="1304" y="1489"/>
                  </a:lnTo>
                  <a:lnTo>
                    <a:pt x="1333" y="1489"/>
                  </a:lnTo>
                  <a:lnTo>
                    <a:pt x="1367" y="1485"/>
                  </a:lnTo>
                  <a:lnTo>
                    <a:pt x="1397" y="1481"/>
                  </a:lnTo>
                  <a:lnTo>
                    <a:pt x="1431" y="1473"/>
                  </a:lnTo>
                  <a:lnTo>
                    <a:pt x="1460" y="1464"/>
                  </a:lnTo>
                  <a:lnTo>
                    <a:pt x="1490" y="1460"/>
                  </a:lnTo>
                  <a:lnTo>
                    <a:pt x="1524" y="1451"/>
                  </a:lnTo>
                  <a:lnTo>
                    <a:pt x="1549" y="1447"/>
                  </a:lnTo>
                  <a:lnTo>
                    <a:pt x="1579" y="1443"/>
                  </a:lnTo>
                  <a:lnTo>
                    <a:pt x="1608" y="1439"/>
                  </a:lnTo>
                  <a:lnTo>
                    <a:pt x="1638" y="1434"/>
                  </a:lnTo>
                  <a:lnTo>
                    <a:pt x="1663" y="1430"/>
                  </a:lnTo>
                  <a:lnTo>
                    <a:pt x="1693" y="1426"/>
                  </a:lnTo>
                  <a:lnTo>
                    <a:pt x="1723" y="1422"/>
                  </a:lnTo>
                  <a:lnTo>
                    <a:pt x="1748" y="1418"/>
                  </a:lnTo>
                  <a:lnTo>
                    <a:pt x="1752" y="1409"/>
                  </a:lnTo>
                  <a:lnTo>
                    <a:pt x="1756" y="1405"/>
                  </a:lnTo>
                  <a:lnTo>
                    <a:pt x="1761" y="1396"/>
                  </a:lnTo>
                  <a:lnTo>
                    <a:pt x="1765" y="1392"/>
                  </a:lnTo>
                  <a:lnTo>
                    <a:pt x="1769" y="1388"/>
                  </a:lnTo>
                  <a:lnTo>
                    <a:pt x="1773" y="1384"/>
                  </a:lnTo>
                  <a:lnTo>
                    <a:pt x="1782" y="1379"/>
                  </a:lnTo>
                  <a:lnTo>
                    <a:pt x="1790" y="1379"/>
                  </a:lnTo>
                  <a:lnTo>
                    <a:pt x="1799" y="1379"/>
                  </a:lnTo>
                  <a:lnTo>
                    <a:pt x="1803" y="1379"/>
                  </a:lnTo>
                  <a:lnTo>
                    <a:pt x="1811" y="1375"/>
                  </a:lnTo>
                  <a:lnTo>
                    <a:pt x="1816" y="1371"/>
                  </a:lnTo>
                  <a:lnTo>
                    <a:pt x="1824" y="1371"/>
                  </a:lnTo>
                  <a:lnTo>
                    <a:pt x="1828" y="1367"/>
                  </a:lnTo>
                  <a:lnTo>
                    <a:pt x="1828" y="1358"/>
                  </a:lnTo>
                  <a:lnTo>
                    <a:pt x="1833" y="1354"/>
                  </a:lnTo>
                  <a:lnTo>
                    <a:pt x="1837" y="1346"/>
                  </a:lnTo>
                  <a:lnTo>
                    <a:pt x="1841" y="1337"/>
                  </a:lnTo>
                  <a:lnTo>
                    <a:pt x="1850" y="1324"/>
                  </a:lnTo>
                  <a:lnTo>
                    <a:pt x="1858" y="1316"/>
                  </a:lnTo>
                  <a:lnTo>
                    <a:pt x="1867" y="1312"/>
                  </a:lnTo>
                  <a:lnTo>
                    <a:pt x="1875" y="1303"/>
                  </a:lnTo>
                  <a:lnTo>
                    <a:pt x="1883" y="1299"/>
                  </a:lnTo>
                  <a:lnTo>
                    <a:pt x="1892" y="1295"/>
                  </a:lnTo>
                  <a:lnTo>
                    <a:pt x="1909" y="1295"/>
                  </a:lnTo>
                  <a:lnTo>
                    <a:pt x="1922" y="1291"/>
                  </a:lnTo>
                  <a:lnTo>
                    <a:pt x="1938" y="1295"/>
                  </a:lnTo>
                  <a:lnTo>
                    <a:pt x="1951" y="1295"/>
                  </a:lnTo>
                  <a:lnTo>
                    <a:pt x="1968" y="1299"/>
                  </a:lnTo>
                  <a:lnTo>
                    <a:pt x="1981" y="1299"/>
                  </a:lnTo>
                  <a:lnTo>
                    <a:pt x="1993" y="1299"/>
                  </a:lnTo>
                  <a:lnTo>
                    <a:pt x="2006" y="1291"/>
                  </a:lnTo>
                  <a:lnTo>
                    <a:pt x="2006" y="1282"/>
                  </a:lnTo>
                  <a:lnTo>
                    <a:pt x="2006" y="1274"/>
                  </a:lnTo>
                  <a:lnTo>
                    <a:pt x="2006" y="1265"/>
                  </a:lnTo>
                  <a:lnTo>
                    <a:pt x="2002" y="1257"/>
                  </a:lnTo>
                  <a:lnTo>
                    <a:pt x="1998" y="1244"/>
                  </a:lnTo>
                  <a:lnTo>
                    <a:pt x="1998" y="1240"/>
                  </a:lnTo>
                  <a:lnTo>
                    <a:pt x="1993" y="1231"/>
                  </a:lnTo>
                  <a:lnTo>
                    <a:pt x="1985" y="1223"/>
                  </a:lnTo>
                  <a:lnTo>
                    <a:pt x="1968" y="1210"/>
                  </a:lnTo>
                  <a:lnTo>
                    <a:pt x="1951" y="1202"/>
                  </a:lnTo>
                  <a:lnTo>
                    <a:pt x="1930" y="1193"/>
                  </a:lnTo>
                  <a:lnTo>
                    <a:pt x="1913" y="1193"/>
                  </a:lnTo>
                  <a:lnTo>
                    <a:pt x="1892" y="1189"/>
                  </a:lnTo>
                  <a:lnTo>
                    <a:pt x="1871" y="1193"/>
                  </a:lnTo>
                  <a:lnTo>
                    <a:pt x="1850" y="1193"/>
                  </a:lnTo>
                  <a:lnTo>
                    <a:pt x="1828" y="1198"/>
                  </a:lnTo>
                  <a:lnTo>
                    <a:pt x="1752" y="1269"/>
                  </a:lnTo>
                  <a:lnTo>
                    <a:pt x="1748" y="1269"/>
                  </a:lnTo>
                  <a:lnTo>
                    <a:pt x="1744" y="1269"/>
                  </a:lnTo>
                  <a:lnTo>
                    <a:pt x="1714" y="1248"/>
                  </a:lnTo>
                  <a:lnTo>
                    <a:pt x="1697" y="1248"/>
                  </a:lnTo>
                  <a:lnTo>
                    <a:pt x="1680" y="1248"/>
                  </a:lnTo>
                  <a:lnTo>
                    <a:pt x="1663" y="1248"/>
                  </a:lnTo>
                  <a:lnTo>
                    <a:pt x="1646" y="1248"/>
                  </a:lnTo>
                  <a:lnTo>
                    <a:pt x="1630" y="1253"/>
                  </a:lnTo>
                  <a:lnTo>
                    <a:pt x="1613" y="1257"/>
                  </a:lnTo>
                  <a:lnTo>
                    <a:pt x="1596" y="1257"/>
                  </a:lnTo>
                  <a:lnTo>
                    <a:pt x="1579" y="1261"/>
                  </a:lnTo>
                  <a:lnTo>
                    <a:pt x="1549" y="1265"/>
                  </a:lnTo>
                  <a:lnTo>
                    <a:pt x="1524" y="1269"/>
                  </a:lnTo>
                  <a:lnTo>
                    <a:pt x="1494" y="1278"/>
                  </a:lnTo>
                  <a:lnTo>
                    <a:pt x="1469" y="1282"/>
                  </a:lnTo>
                  <a:lnTo>
                    <a:pt x="1439" y="1291"/>
                  </a:lnTo>
                  <a:lnTo>
                    <a:pt x="1414" y="1295"/>
                  </a:lnTo>
                  <a:lnTo>
                    <a:pt x="1384" y="1291"/>
                  </a:lnTo>
                  <a:lnTo>
                    <a:pt x="1359" y="1286"/>
                  </a:lnTo>
                  <a:lnTo>
                    <a:pt x="1338" y="1248"/>
                  </a:lnTo>
                  <a:lnTo>
                    <a:pt x="1321" y="1202"/>
                  </a:lnTo>
                  <a:lnTo>
                    <a:pt x="1308" y="1155"/>
                  </a:lnTo>
                  <a:lnTo>
                    <a:pt x="1295" y="1109"/>
                  </a:lnTo>
                  <a:lnTo>
                    <a:pt x="1287" y="1062"/>
                  </a:lnTo>
                  <a:lnTo>
                    <a:pt x="1274" y="1016"/>
                  </a:lnTo>
                  <a:lnTo>
                    <a:pt x="1266" y="965"/>
                  </a:lnTo>
                  <a:lnTo>
                    <a:pt x="1253" y="918"/>
                  </a:lnTo>
                  <a:lnTo>
                    <a:pt x="1249" y="893"/>
                  </a:lnTo>
                  <a:lnTo>
                    <a:pt x="1249" y="863"/>
                  </a:lnTo>
                  <a:lnTo>
                    <a:pt x="1249" y="838"/>
                  </a:lnTo>
                  <a:lnTo>
                    <a:pt x="1249" y="812"/>
                  </a:lnTo>
                  <a:lnTo>
                    <a:pt x="1253" y="787"/>
                  </a:lnTo>
                  <a:lnTo>
                    <a:pt x="1257" y="757"/>
                  </a:lnTo>
                  <a:lnTo>
                    <a:pt x="1257" y="732"/>
                  </a:lnTo>
                  <a:lnTo>
                    <a:pt x="1261" y="707"/>
                  </a:lnTo>
                  <a:lnTo>
                    <a:pt x="1278" y="702"/>
                  </a:lnTo>
                  <a:lnTo>
                    <a:pt x="1295" y="698"/>
                  </a:lnTo>
                  <a:lnTo>
                    <a:pt x="1312" y="694"/>
                  </a:lnTo>
                  <a:lnTo>
                    <a:pt x="1329" y="690"/>
                  </a:lnTo>
                  <a:lnTo>
                    <a:pt x="1342" y="690"/>
                  </a:lnTo>
                  <a:lnTo>
                    <a:pt x="1359" y="686"/>
                  </a:lnTo>
                  <a:lnTo>
                    <a:pt x="1376" y="686"/>
                  </a:lnTo>
                  <a:lnTo>
                    <a:pt x="1393" y="686"/>
                  </a:lnTo>
                  <a:lnTo>
                    <a:pt x="1401" y="681"/>
                  </a:lnTo>
                  <a:lnTo>
                    <a:pt x="1405" y="681"/>
                  </a:lnTo>
                  <a:lnTo>
                    <a:pt x="1414" y="677"/>
                  </a:lnTo>
                  <a:lnTo>
                    <a:pt x="1418" y="677"/>
                  </a:lnTo>
                  <a:lnTo>
                    <a:pt x="1426" y="677"/>
                  </a:lnTo>
                  <a:lnTo>
                    <a:pt x="1431" y="673"/>
                  </a:lnTo>
                  <a:lnTo>
                    <a:pt x="1435" y="673"/>
                  </a:lnTo>
                  <a:lnTo>
                    <a:pt x="1439" y="669"/>
                  </a:lnTo>
                  <a:lnTo>
                    <a:pt x="1448" y="669"/>
                  </a:lnTo>
                  <a:lnTo>
                    <a:pt x="1456" y="664"/>
                  </a:lnTo>
                  <a:lnTo>
                    <a:pt x="1465" y="664"/>
                  </a:lnTo>
                  <a:lnTo>
                    <a:pt x="1473" y="660"/>
                  </a:lnTo>
                  <a:lnTo>
                    <a:pt x="1477" y="656"/>
                  </a:lnTo>
                  <a:lnTo>
                    <a:pt x="1486" y="656"/>
                  </a:lnTo>
                  <a:lnTo>
                    <a:pt x="1494" y="652"/>
                  </a:lnTo>
                  <a:lnTo>
                    <a:pt x="1503" y="652"/>
                  </a:lnTo>
                  <a:lnTo>
                    <a:pt x="1507" y="647"/>
                  </a:lnTo>
                  <a:lnTo>
                    <a:pt x="1511" y="647"/>
                  </a:lnTo>
                  <a:lnTo>
                    <a:pt x="1515" y="643"/>
                  </a:lnTo>
                  <a:lnTo>
                    <a:pt x="1520" y="643"/>
                  </a:lnTo>
                  <a:lnTo>
                    <a:pt x="1651" y="525"/>
                  </a:lnTo>
                  <a:lnTo>
                    <a:pt x="1659" y="520"/>
                  </a:lnTo>
                  <a:lnTo>
                    <a:pt x="1663" y="512"/>
                  </a:lnTo>
                  <a:lnTo>
                    <a:pt x="1668" y="504"/>
                  </a:lnTo>
                  <a:lnTo>
                    <a:pt x="1672" y="495"/>
                  </a:lnTo>
                  <a:lnTo>
                    <a:pt x="1676" y="482"/>
                  </a:lnTo>
                  <a:lnTo>
                    <a:pt x="1676" y="474"/>
                  </a:lnTo>
                  <a:lnTo>
                    <a:pt x="1680" y="465"/>
                  </a:lnTo>
                  <a:lnTo>
                    <a:pt x="1685" y="457"/>
                  </a:lnTo>
                  <a:lnTo>
                    <a:pt x="1697" y="419"/>
                  </a:lnTo>
                  <a:lnTo>
                    <a:pt x="1701" y="381"/>
                  </a:lnTo>
                  <a:lnTo>
                    <a:pt x="1706" y="339"/>
                  </a:lnTo>
                  <a:lnTo>
                    <a:pt x="1701" y="300"/>
                  </a:lnTo>
                  <a:lnTo>
                    <a:pt x="1697" y="262"/>
                  </a:lnTo>
                  <a:lnTo>
                    <a:pt x="1689" y="224"/>
                  </a:lnTo>
                  <a:lnTo>
                    <a:pt x="1672" y="190"/>
                  </a:lnTo>
                  <a:lnTo>
                    <a:pt x="1655" y="157"/>
                  </a:lnTo>
                  <a:lnTo>
                    <a:pt x="1651" y="157"/>
                  </a:lnTo>
                  <a:lnTo>
                    <a:pt x="1646" y="152"/>
                  </a:lnTo>
                  <a:lnTo>
                    <a:pt x="1646" y="148"/>
                  </a:lnTo>
                  <a:lnTo>
                    <a:pt x="1642" y="148"/>
                  </a:lnTo>
                  <a:lnTo>
                    <a:pt x="1638" y="135"/>
                  </a:lnTo>
                  <a:lnTo>
                    <a:pt x="1630" y="127"/>
                  </a:lnTo>
                  <a:lnTo>
                    <a:pt x="1621" y="114"/>
                  </a:lnTo>
                  <a:lnTo>
                    <a:pt x="1613" y="106"/>
                  </a:lnTo>
                  <a:lnTo>
                    <a:pt x="1604" y="97"/>
                  </a:lnTo>
                  <a:lnTo>
                    <a:pt x="1591" y="89"/>
                  </a:lnTo>
                  <a:lnTo>
                    <a:pt x="1583" y="80"/>
                  </a:lnTo>
                  <a:lnTo>
                    <a:pt x="1575" y="72"/>
                  </a:lnTo>
                  <a:lnTo>
                    <a:pt x="1566" y="68"/>
                  </a:lnTo>
                  <a:lnTo>
                    <a:pt x="1553" y="63"/>
                  </a:lnTo>
                  <a:lnTo>
                    <a:pt x="1545" y="55"/>
                  </a:lnTo>
                  <a:lnTo>
                    <a:pt x="1536" y="51"/>
                  </a:lnTo>
                  <a:lnTo>
                    <a:pt x="1528" y="47"/>
                  </a:lnTo>
                  <a:lnTo>
                    <a:pt x="1515" y="42"/>
                  </a:lnTo>
                  <a:lnTo>
                    <a:pt x="1507" y="38"/>
                  </a:lnTo>
                  <a:lnTo>
                    <a:pt x="1498" y="30"/>
                  </a:lnTo>
                  <a:lnTo>
                    <a:pt x="1481" y="25"/>
                  </a:lnTo>
                  <a:lnTo>
                    <a:pt x="1460" y="21"/>
                  </a:lnTo>
                  <a:lnTo>
                    <a:pt x="1443" y="17"/>
                  </a:lnTo>
                  <a:lnTo>
                    <a:pt x="1426" y="13"/>
                  </a:lnTo>
                  <a:lnTo>
                    <a:pt x="1405" y="8"/>
                  </a:lnTo>
                  <a:lnTo>
                    <a:pt x="1388" y="4"/>
                  </a:lnTo>
                  <a:lnTo>
                    <a:pt x="1371" y="4"/>
                  </a:lnTo>
                  <a:lnTo>
                    <a:pt x="1355" y="0"/>
                  </a:lnTo>
                  <a:lnTo>
                    <a:pt x="1346" y="0"/>
                  </a:lnTo>
                  <a:lnTo>
                    <a:pt x="1338" y="4"/>
                  </a:lnTo>
                  <a:lnTo>
                    <a:pt x="1329" y="4"/>
                  </a:lnTo>
                  <a:lnTo>
                    <a:pt x="1321" y="4"/>
                  </a:lnTo>
                  <a:lnTo>
                    <a:pt x="1312" y="4"/>
                  </a:lnTo>
                  <a:lnTo>
                    <a:pt x="1304" y="8"/>
                  </a:lnTo>
                  <a:lnTo>
                    <a:pt x="1295" y="8"/>
                  </a:lnTo>
                  <a:lnTo>
                    <a:pt x="1287" y="13"/>
                  </a:lnTo>
                  <a:lnTo>
                    <a:pt x="1278" y="13"/>
                  </a:lnTo>
                  <a:lnTo>
                    <a:pt x="1274" y="17"/>
                  </a:lnTo>
                  <a:lnTo>
                    <a:pt x="1266" y="17"/>
                  </a:lnTo>
                  <a:lnTo>
                    <a:pt x="1261" y="21"/>
                  </a:lnTo>
                  <a:lnTo>
                    <a:pt x="1253" y="21"/>
                  </a:lnTo>
                  <a:lnTo>
                    <a:pt x="1249" y="25"/>
                  </a:lnTo>
                  <a:lnTo>
                    <a:pt x="1244" y="25"/>
                  </a:lnTo>
                  <a:lnTo>
                    <a:pt x="1236" y="30"/>
                  </a:lnTo>
                  <a:lnTo>
                    <a:pt x="1232" y="34"/>
                  </a:lnTo>
                  <a:lnTo>
                    <a:pt x="1223" y="38"/>
                  </a:lnTo>
                  <a:lnTo>
                    <a:pt x="1219" y="38"/>
                  </a:lnTo>
                  <a:lnTo>
                    <a:pt x="1215" y="42"/>
                  </a:lnTo>
                  <a:lnTo>
                    <a:pt x="1206" y="42"/>
                  </a:lnTo>
                  <a:lnTo>
                    <a:pt x="1202" y="47"/>
                  </a:lnTo>
                  <a:lnTo>
                    <a:pt x="1198" y="47"/>
                  </a:lnTo>
                  <a:lnTo>
                    <a:pt x="1189" y="51"/>
                  </a:lnTo>
                  <a:lnTo>
                    <a:pt x="1130" y="89"/>
                  </a:lnTo>
                  <a:lnTo>
                    <a:pt x="1079" y="144"/>
                  </a:lnTo>
                  <a:lnTo>
                    <a:pt x="1063" y="161"/>
                  </a:lnTo>
                  <a:lnTo>
                    <a:pt x="1050" y="178"/>
                  </a:lnTo>
                  <a:lnTo>
                    <a:pt x="1041" y="195"/>
                  </a:lnTo>
                  <a:lnTo>
                    <a:pt x="1033" y="216"/>
                  </a:lnTo>
                  <a:lnTo>
                    <a:pt x="1029" y="237"/>
                  </a:lnTo>
                  <a:lnTo>
                    <a:pt x="1020" y="258"/>
                  </a:lnTo>
                  <a:lnTo>
                    <a:pt x="1016" y="284"/>
                  </a:lnTo>
                  <a:lnTo>
                    <a:pt x="1008" y="305"/>
                  </a:lnTo>
                  <a:lnTo>
                    <a:pt x="1008" y="330"/>
                  </a:lnTo>
                  <a:lnTo>
                    <a:pt x="1008" y="355"/>
                  </a:lnTo>
                  <a:lnTo>
                    <a:pt x="1008" y="381"/>
                  </a:lnTo>
                  <a:lnTo>
                    <a:pt x="1012" y="406"/>
                  </a:lnTo>
                  <a:lnTo>
                    <a:pt x="1016" y="432"/>
                  </a:lnTo>
                  <a:lnTo>
                    <a:pt x="1020" y="457"/>
                  </a:lnTo>
                  <a:lnTo>
                    <a:pt x="1024" y="482"/>
                  </a:lnTo>
                  <a:lnTo>
                    <a:pt x="1033" y="508"/>
                  </a:lnTo>
                  <a:lnTo>
                    <a:pt x="1050" y="525"/>
                  </a:lnTo>
                  <a:lnTo>
                    <a:pt x="1063" y="546"/>
                  </a:lnTo>
                  <a:lnTo>
                    <a:pt x="1075" y="567"/>
                  </a:lnTo>
                  <a:lnTo>
                    <a:pt x="1079" y="588"/>
                  </a:lnTo>
                  <a:lnTo>
                    <a:pt x="1084" y="614"/>
                  </a:lnTo>
                  <a:lnTo>
                    <a:pt x="1088" y="635"/>
                  </a:lnTo>
                  <a:lnTo>
                    <a:pt x="1084" y="660"/>
                  </a:lnTo>
                  <a:lnTo>
                    <a:pt x="1075" y="686"/>
                  </a:lnTo>
                  <a:lnTo>
                    <a:pt x="1063" y="715"/>
                  </a:lnTo>
                  <a:lnTo>
                    <a:pt x="1054" y="745"/>
                  </a:lnTo>
                  <a:lnTo>
                    <a:pt x="1041" y="779"/>
                  </a:lnTo>
                  <a:lnTo>
                    <a:pt x="1033" y="808"/>
                  </a:lnTo>
                  <a:lnTo>
                    <a:pt x="1020" y="838"/>
                  </a:lnTo>
                  <a:lnTo>
                    <a:pt x="1012" y="867"/>
                  </a:lnTo>
                  <a:lnTo>
                    <a:pt x="1003" y="897"/>
                  </a:lnTo>
                  <a:lnTo>
                    <a:pt x="991" y="927"/>
                  </a:lnTo>
                  <a:lnTo>
                    <a:pt x="991" y="944"/>
                  </a:lnTo>
                  <a:lnTo>
                    <a:pt x="986" y="961"/>
                  </a:lnTo>
                  <a:lnTo>
                    <a:pt x="982" y="977"/>
                  </a:lnTo>
                  <a:lnTo>
                    <a:pt x="978" y="994"/>
                  </a:lnTo>
                  <a:lnTo>
                    <a:pt x="969" y="1011"/>
                  </a:lnTo>
                  <a:lnTo>
                    <a:pt x="965" y="1024"/>
                  </a:lnTo>
                  <a:lnTo>
                    <a:pt x="961" y="1041"/>
                  </a:lnTo>
                  <a:lnTo>
                    <a:pt x="957" y="1058"/>
                  </a:lnTo>
                  <a:lnTo>
                    <a:pt x="948" y="1066"/>
                  </a:lnTo>
                  <a:lnTo>
                    <a:pt x="948" y="1079"/>
                  </a:lnTo>
                  <a:lnTo>
                    <a:pt x="944" y="1087"/>
                  </a:lnTo>
                  <a:lnTo>
                    <a:pt x="940" y="1100"/>
                  </a:lnTo>
                  <a:lnTo>
                    <a:pt x="940" y="1109"/>
                  </a:lnTo>
                  <a:lnTo>
                    <a:pt x="940" y="1121"/>
                  </a:lnTo>
                  <a:lnTo>
                    <a:pt x="936" y="1130"/>
                  </a:lnTo>
                  <a:lnTo>
                    <a:pt x="931" y="1138"/>
                  </a:lnTo>
                  <a:lnTo>
                    <a:pt x="919" y="1198"/>
                  </a:lnTo>
                  <a:lnTo>
                    <a:pt x="906" y="1253"/>
                  </a:lnTo>
                  <a:lnTo>
                    <a:pt x="893" y="1308"/>
                  </a:lnTo>
                  <a:lnTo>
                    <a:pt x="876" y="1363"/>
                  </a:lnTo>
                  <a:lnTo>
                    <a:pt x="864" y="1418"/>
                  </a:lnTo>
                  <a:lnTo>
                    <a:pt x="847" y="1473"/>
                  </a:lnTo>
                  <a:lnTo>
                    <a:pt x="830" y="1523"/>
                  </a:lnTo>
                  <a:lnTo>
                    <a:pt x="809" y="1578"/>
                  </a:lnTo>
                  <a:lnTo>
                    <a:pt x="800" y="1608"/>
                  </a:lnTo>
                  <a:lnTo>
                    <a:pt x="787" y="1633"/>
                  </a:lnTo>
                  <a:lnTo>
                    <a:pt x="775" y="1659"/>
                  </a:lnTo>
                  <a:lnTo>
                    <a:pt x="762" y="1684"/>
                  </a:lnTo>
                  <a:lnTo>
                    <a:pt x="749" y="1705"/>
                  </a:lnTo>
                  <a:lnTo>
                    <a:pt x="732" y="1731"/>
                  </a:lnTo>
                  <a:lnTo>
                    <a:pt x="720" y="1756"/>
                  </a:lnTo>
                  <a:lnTo>
                    <a:pt x="711" y="1781"/>
                  </a:lnTo>
                  <a:lnTo>
                    <a:pt x="699" y="1803"/>
                  </a:lnTo>
                  <a:lnTo>
                    <a:pt x="686" y="1828"/>
                  </a:lnTo>
                  <a:lnTo>
                    <a:pt x="673" y="1849"/>
                  </a:lnTo>
                  <a:lnTo>
                    <a:pt x="661" y="1870"/>
                  </a:lnTo>
                  <a:lnTo>
                    <a:pt x="648" y="1891"/>
                  </a:lnTo>
                  <a:lnTo>
                    <a:pt x="635" y="1913"/>
                  </a:lnTo>
                  <a:lnTo>
                    <a:pt x="622" y="1934"/>
                  </a:lnTo>
                  <a:lnTo>
                    <a:pt x="606" y="1955"/>
                  </a:lnTo>
                  <a:lnTo>
                    <a:pt x="597" y="1972"/>
                  </a:lnTo>
                  <a:lnTo>
                    <a:pt x="589" y="1989"/>
                  </a:lnTo>
                  <a:lnTo>
                    <a:pt x="580" y="2006"/>
                  </a:lnTo>
                  <a:lnTo>
                    <a:pt x="567" y="2018"/>
                  </a:lnTo>
                  <a:lnTo>
                    <a:pt x="559" y="2035"/>
                  </a:lnTo>
                  <a:lnTo>
                    <a:pt x="551" y="2052"/>
                  </a:lnTo>
                  <a:lnTo>
                    <a:pt x="542" y="2065"/>
                  </a:lnTo>
                  <a:lnTo>
                    <a:pt x="534" y="2082"/>
                  </a:lnTo>
                  <a:lnTo>
                    <a:pt x="517" y="2099"/>
                  </a:lnTo>
                  <a:lnTo>
                    <a:pt x="504" y="2116"/>
                  </a:lnTo>
                  <a:lnTo>
                    <a:pt x="491" y="2133"/>
                  </a:lnTo>
                  <a:lnTo>
                    <a:pt x="479" y="2150"/>
                  </a:lnTo>
                  <a:lnTo>
                    <a:pt x="466" y="2167"/>
                  </a:lnTo>
                  <a:lnTo>
                    <a:pt x="453" y="2183"/>
                  </a:lnTo>
                  <a:lnTo>
                    <a:pt x="445" y="2200"/>
                  </a:lnTo>
                  <a:lnTo>
                    <a:pt x="432" y="2217"/>
                  </a:lnTo>
                  <a:lnTo>
                    <a:pt x="432" y="2222"/>
                  </a:lnTo>
                  <a:lnTo>
                    <a:pt x="432" y="2226"/>
                  </a:lnTo>
                  <a:lnTo>
                    <a:pt x="428" y="2226"/>
                  </a:lnTo>
                  <a:lnTo>
                    <a:pt x="428" y="2230"/>
                  </a:lnTo>
                  <a:lnTo>
                    <a:pt x="424" y="2230"/>
                  </a:lnTo>
                  <a:lnTo>
                    <a:pt x="424" y="2234"/>
                  </a:lnTo>
                  <a:lnTo>
                    <a:pt x="339" y="2344"/>
                  </a:lnTo>
                  <a:lnTo>
                    <a:pt x="330" y="2365"/>
                  </a:lnTo>
                  <a:lnTo>
                    <a:pt x="330" y="2370"/>
                  </a:lnTo>
                  <a:lnTo>
                    <a:pt x="326" y="2374"/>
                  </a:lnTo>
                  <a:lnTo>
                    <a:pt x="322" y="2378"/>
                  </a:lnTo>
                  <a:lnTo>
                    <a:pt x="318" y="2378"/>
                  </a:lnTo>
                  <a:lnTo>
                    <a:pt x="199" y="2522"/>
                  </a:lnTo>
                  <a:lnTo>
                    <a:pt x="195" y="2535"/>
                  </a:lnTo>
                  <a:lnTo>
                    <a:pt x="182" y="2547"/>
                  </a:lnTo>
                  <a:lnTo>
                    <a:pt x="174" y="2560"/>
                  </a:lnTo>
                  <a:lnTo>
                    <a:pt x="165" y="2573"/>
                  </a:lnTo>
                  <a:lnTo>
                    <a:pt x="157" y="2585"/>
                  </a:lnTo>
                  <a:lnTo>
                    <a:pt x="149" y="2598"/>
                  </a:lnTo>
                  <a:lnTo>
                    <a:pt x="140" y="2611"/>
                  </a:lnTo>
                  <a:lnTo>
                    <a:pt x="132" y="2624"/>
                  </a:lnTo>
                  <a:lnTo>
                    <a:pt x="115" y="2645"/>
                  </a:lnTo>
                  <a:lnTo>
                    <a:pt x="98" y="2666"/>
                  </a:lnTo>
                  <a:lnTo>
                    <a:pt x="85" y="2683"/>
                  </a:lnTo>
                  <a:lnTo>
                    <a:pt x="68" y="2704"/>
                  </a:lnTo>
                  <a:lnTo>
                    <a:pt x="55" y="2721"/>
                  </a:lnTo>
                  <a:lnTo>
                    <a:pt x="43" y="2742"/>
                  </a:lnTo>
                  <a:lnTo>
                    <a:pt x="30" y="2759"/>
                  </a:lnTo>
                  <a:lnTo>
                    <a:pt x="17" y="2780"/>
                  </a:lnTo>
                  <a:lnTo>
                    <a:pt x="13" y="2789"/>
                  </a:lnTo>
                  <a:lnTo>
                    <a:pt x="9" y="2801"/>
                  </a:lnTo>
                  <a:lnTo>
                    <a:pt x="9" y="2810"/>
                  </a:lnTo>
                  <a:lnTo>
                    <a:pt x="5" y="2818"/>
                  </a:lnTo>
                  <a:lnTo>
                    <a:pt x="0" y="2827"/>
                  </a:lnTo>
                  <a:lnTo>
                    <a:pt x="0" y="2835"/>
                  </a:lnTo>
                  <a:lnTo>
                    <a:pt x="5" y="2844"/>
                  </a:lnTo>
                  <a:lnTo>
                    <a:pt x="9" y="2852"/>
                  </a:lnTo>
                  <a:lnTo>
                    <a:pt x="30" y="2865"/>
                  </a:lnTo>
                  <a:lnTo>
                    <a:pt x="51" y="2873"/>
                  </a:lnTo>
                  <a:lnTo>
                    <a:pt x="72" y="2873"/>
                  </a:lnTo>
                  <a:lnTo>
                    <a:pt x="98" y="2873"/>
                  </a:lnTo>
                  <a:lnTo>
                    <a:pt x="123" y="2873"/>
                  </a:lnTo>
                  <a:lnTo>
                    <a:pt x="149" y="2873"/>
                  </a:lnTo>
                  <a:lnTo>
                    <a:pt x="170" y="2869"/>
                  </a:lnTo>
                  <a:lnTo>
                    <a:pt x="195" y="2869"/>
                  </a:lnTo>
                  <a:lnTo>
                    <a:pt x="445" y="2835"/>
                  </a:lnTo>
                  <a:lnTo>
                    <a:pt x="441" y="2831"/>
                  </a:lnTo>
                  <a:lnTo>
                    <a:pt x="441" y="2827"/>
                  </a:lnTo>
                  <a:lnTo>
                    <a:pt x="436" y="2822"/>
                  </a:lnTo>
                  <a:lnTo>
                    <a:pt x="432" y="2818"/>
                  </a:lnTo>
                  <a:lnTo>
                    <a:pt x="428" y="2814"/>
                  </a:lnTo>
                  <a:lnTo>
                    <a:pt x="424" y="2810"/>
                  </a:lnTo>
                  <a:lnTo>
                    <a:pt x="419" y="2806"/>
                  </a:lnTo>
                  <a:lnTo>
                    <a:pt x="415" y="2801"/>
                  </a:lnTo>
                  <a:lnTo>
                    <a:pt x="301" y="2746"/>
                  </a:lnTo>
                  <a:lnTo>
                    <a:pt x="297" y="2742"/>
                  </a:lnTo>
                  <a:lnTo>
                    <a:pt x="297" y="2734"/>
                  </a:lnTo>
                  <a:lnTo>
                    <a:pt x="297" y="2725"/>
                  </a:lnTo>
                  <a:lnTo>
                    <a:pt x="301" y="2717"/>
                  </a:lnTo>
                  <a:lnTo>
                    <a:pt x="301" y="2712"/>
                  </a:lnTo>
                  <a:lnTo>
                    <a:pt x="305" y="2704"/>
                  </a:lnTo>
                  <a:lnTo>
                    <a:pt x="309" y="2695"/>
                  </a:lnTo>
                  <a:lnTo>
                    <a:pt x="314" y="2687"/>
                  </a:lnTo>
                  <a:lnTo>
                    <a:pt x="318" y="2683"/>
                  </a:lnTo>
                  <a:lnTo>
                    <a:pt x="322" y="2674"/>
                  </a:lnTo>
                  <a:lnTo>
                    <a:pt x="326" y="2670"/>
                  </a:lnTo>
                  <a:lnTo>
                    <a:pt x="330" y="2666"/>
                  </a:lnTo>
                  <a:lnTo>
                    <a:pt x="335" y="2657"/>
                  </a:lnTo>
                  <a:lnTo>
                    <a:pt x="339" y="2653"/>
                  </a:lnTo>
                  <a:lnTo>
                    <a:pt x="343" y="2653"/>
                  </a:lnTo>
                  <a:lnTo>
                    <a:pt x="347" y="2649"/>
                  </a:lnTo>
                  <a:lnTo>
                    <a:pt x="352" y="2640"/>
                  </a:lnTo>
                  <a:lnTo>
                    <a:pt x="360" y="2632"/>
                  </a:lnTo>
                  <a:lnTo>
                    <a:pt x="364" y="2624"/>
                  </a:lnTo>
                  <a:lnTo>
                    <a:pt x="373" y="2615"/>
                  </a:lnTo>
                  <a:lnTo>
                    <a:pt x="377" y="2607"/>
                  </a:lnTo>
                  <a:lnTo>
                    <a:pt x="386" y="2598"/>
                  </a:lnTo>
                  <a:lnTo>
                    <a:pt x="390" y="2590"/>
                  </a:lnTo>
                  <a:lnTo>
                    <a:pt x="394" y="2581"/>
                  </a:lnTo>
                  <a:lnTo>
                    <a:pt x="411" y="2564"/>
                  </a:lnTo>
                  <a:lnTo>
                    <a:pt x="424" y="2547"/>
                  </a:lnTo>
                  <a:lnTo>
                    <a:pt x="441" y="2530"/>
                  </a:lnTo>
                  <a:lnTo>
                    <a:pt x="453" y="2509"/>
                  </a:lnTo>
                  <a:lnTo>
                    <a:pt x="466" y="2492"/>
                  </a:lnTo>
                  <a:lnTo>
                    <a:pt x="483" y="2475"/>
                  </a:lnTo>
                  <a:lnTo>
                    <a:pt x="500" y="2459"/>
                  </a:lnTo>
                  <a:lnTo>
                    <a:pt x="517" y="2437"/>
                  </a:lnTo>
                  <a:lnTo>
                    <a:pt x="538" y="2408"/>
                  </a:lnTo>
                  <a:lnTo>
                    <a:pt x="559" y="2382"/>
                  </a:lnTo>
                  <a:lnTo>
                    <a:pt x="580" y="2353"/>
                  </a:lnTo>
                  <a:lnTo>
                    <a:pt x="601" y="2323"/>
                  </a:lnTo>
                  <a:lnTo>
                    <a:pt x="622" y="2293"/>
                  </a:lnTo>
                  <a:lnTo>
                    <a:pt x="639" y="2264"/>
                  </a:lnTo>
                  <a:lnTo>
                    <a:pt x="656" y="2234"/>
                  </a:lnTo>
                  <a:lnTo>
                    <a:pt x="673" y="2200"/>
                  </a:lnTo>
                  <a:lnTo>
                    <a:pt x="673" y="2196"/>
                  </a:lnTo>
                  <a:lnTo>
                    <a:pt x="673" y="2192"/>
                  </a:lnTo>
                  <a:lnTo>
                    <a:pt x="673" y="2188"/>
                  </a:lnTo>
                  <a:lnTo>
                    <a:pt x="677" y="2188"/>
                  </a:lnTo>
                  <a:lnTo>
                    <a:pt x="682" y="2183"/>
                  </a:lnTo>
                  <a:lnTo>
                    <a:pt x="686" y="2179"/>
                  </a:lnTo>
                  <a:lnTo>
                    <a:pt x="690" y="2175"/>
                  </a:lnTo>
                  <a:lnTo>
                    <a:pt x="694" y="2167"/>
                  </a:lnTo>
                  <a:lnTo>
                    <a:pt x="694" y="2162"/>
                  </a:lnTo>
                  <a:lnTo>
                    <a:pt x="699" y="2158"/>
                  </a:lnTo>
                  <a:lnTo>
                    <a:pt x="699" y="2150"/>
                  </a:lnTo>
                  <a:lnTo>
                    <a:pt x="699" y="2145"/>
                  </a:lnTo>
                  <a:lnTo>
                    <a:pt x="703" y="2145"/>
                  </a:lnTo>
                  <a:lnTo>
                    <a:pt x="703" y="2141"/>
                  </a:lnTo>
                  <a:lnTo>
                    <a:pt x="707" y="2137"/>
                  </a:lnTo>
                  <a:lnTo>
                    <a:pt x="711" y="2133"/>
                  </a:lnTo>
                  <a:lnTo>
                    <a:pt x="716" y="2133"/>
                  </a:lnTo>
                  <a:lnTo>
                    <a:pt x="716" y="2128"/>
                  </a:lnTo>
                  <a:lnTo>
                    <a:pt x="728" y="2103"/>
                  </a:lnTo>
                  <a:lnTo>
                    <a:pt x="741" y="2082"/>
                  </a:lnTo>
                  <a:lnTo>
                    <a:pt x="754" y="2061"/>
                  </a:lnTo>
                  <a:lnTo>
                    <a:pt x="766" y="2040"/>
                  </a:lnTo>
                  <a:lnTo>
                    <a:pt x="779" y="2018"/>
                  </a:lnTo>
                  <a:lnTo>
                    <a:pt x="792" y="1997"/>
                  </a:lnTo>
                  <a:lnTo>
                    <a:pt x="804" y="1976"/>
                  </a:lnTo>
                  <a:lnTo>
                    <a:pt x="817" y="1955"/>
                  </a:lnTo>
                  <a:lnTo>
                    <a:pt x="821" y="1951"/>
                  </a:lnTo>
                  <a:lnTo>
                    <a:pt x="826" y="1951"/>
                  </a:lnTo>
                  <a:lnTo>
                    <a:pt x="826" y="1947"/>
                  </a:lnTo>
                  <a:lnTo>
                    <a:pt x="830" y="1942"/>
                  </a:lnTo>
                  <a:lnTo>
                    <a:pt x="834" y="1938"/>
                  </a:lnTo>
                  <a:lnTo>
                    <a:pt x="838" y="1938"/>
                  </a:lnTo>
                  <a:lnTo>
                    <a:pt x="851" y="1951"/>
                  </a:lnTo>
                  <a:lnTo>
                    <a:pt x="864" y="1963"/>
                  </a:lnTo>
                  <a:lnTo>
                    <a:pt x="872" y="1980"/>
                  </a:lnTo>
                  <a:lnTo>
                    <a:pt x="876" y="1993"/>
                  </a:lnTo>
                  <a:lnTo>
                    <a:pt x="885" y="2010"/>
                  </a:lnTo>
                  <a:lnTo>
                    <a:pt x="889" y="2027"/>
                  </a:lnTo>
                  <a:lnTo>
                    <a:pt x="898" y="2044"/>
                  </a:lnTo>
                  <a:lnTo>
                    <a:pt x="910" y="2057"/>
                  </a:lnTo>
                  <a:lnTo>
                    <a:pt x="914" y="2078"/>
                  </a:lnTo>
                  <a:lnTo>
                    <a:pt x="923" y="2095"/>
                  </a:lnTo>
                  <a:lnTo>
                    <a:pt x="931" y="2107"/>
                  </a:lnTo>
                  <a:lnTo>
                    <a:pt x="940" y="2124"/>
                  </a:lnTo>
                  <a:lnTo>
                    <a:pt x="948" y="2137"/>
                  </a:lnTo>
                  <a:lnTo>
                    <a:pt x="957" y="2154"/>
                  </a:lnTo>
                  <a:lnTo>
                    <a:pt x="961" y="2171"/>
                  </a:lnTo>
                  <a:lnTo>
                    <a:pt x="965" y="2188"/>
                  </a:lnTo>
                  <a:lnTo>
                    <a:pt x="969" y="2200"/>
                  </a:lnTo>
                  <a:lnTo>
                    <a:pt x="974" y="2213"/>
                  </a:lnTo>
                  <a:lnTo>
                    <a:pt x="978" y="2226"/>
                  </a:lnTo>
                  <a:lnTo>
                    <a:pt x="982" y="2238"/>
                  </a:lnTo>
                  <a:lnTo>
                    <a:pt x="986" y="2251"/>
                  </a:lnTo>
                  <a:lnTo>
                    <a:pt x="986" y="2264"/>
                  </a:lnTo>
                  <a:lnTo>
                    <a:pt x="991" y="2277"/>
                  </a:lnTo>
                  <a:lnTo>
                    <a:pt x="995" y="2289"/>
                  </a:lnTo>
                  <a:lnTo>
                    <a:pt x="864" y="2484"/>
                  </a:lnTo>
                  <a:lnTo>
                    <a:pt x="804" y="2569"/>
                  </a:lnTo>
                  <a:lnTo>
                    <a:pt x="800" y="2577"/>
                  </a:lnTo>
                  <a:lnTo>
                    <a:pt x="792" y="2581"/>
                  </a:lnTo>
                  <a:lnTo>
                    <a:pt x="787" y="2590"/>
                  </a:lnTo>
                  <a:lnTo>
                    <a:pt x="783" y="2598"/>
                  </a:lnTo>
                  <a:lnTo>
                    <a:pt x="775" y="2607"/>
                  </a:lnTo>
                  <a:lnTo>
                    <a:pt x="771" y="2611"/>
                  </a:lnTo>
                  <a:lnTo>
                    <a:pt x="766" y="2619"/>
                  </a:lnTo>
                  <a:lnTo>
                    <a:pt x="758" y="2628"/>
                  </a:lnTo>
                  <a:lnTo>
                    <a:pt x="754" y="2636"/>
                  </a:lnTo>
                  <a:lnTo>
                    <a:pt x="749" y="2645"/>
                  </a:lnTo>
                  <a:lnTo>
                    <a:pt x="745" y="2649"/>
                  </a:lnTo>
                  <a:lnTo>
                    <a:pt x="741" y="2657"/>
                  </a:lnTo>
                  <a:lnTo>
                    <a:pt x="737" y="2666"/>
                  </a:lnTo>
                  <a:lnTo>
                    <a:pt x="732" y="2670"/>
                  </a:lnTo>
                  <a:lnTo>
                    <a:pt x="728" y="2679"/>
                  </a:lnTo>
                  <a:lnTo>
                    <a:pt x="724" y="2687"/>
                  </a:lnTo>
                  <a:lnTo>
                    <a:pt x="720" y="2695"/>
                  </a:lnTo>
                  <a:lnTo>
                    <a:pt x="711" y="2704"/>
                  </a:lnTo>
                  <a:lnTo>
                    <a:pt x="707" y="2712"/>
                  </a:lnTo>
                  <a:lnTo>
                    <a:pt x="699" y="2721"/>
                  </a:lnTo>
                  <a:lnTo>
                    <a:pt x="694" y="2729"/>
                  </a:lnTo>
                  <a:lnTo>
                    <a:pt x="686" y="2738"/>
                  </a:lnTo>
                  <a:lnTo>
                    <a:pt x="682" y="2746"/>
                  </a:lnTo>
                  <a:lnTo>
                    <a:pt x="677" y="2755"/>
                  </a:lnTo>
                  <a:lnTo>
                    <a:pt x="673" y="2763"/>
                  </a:lnTo>
                  <a:lnTo>
                    <a:pt x="669" y="2767"/>
                  </a:lnTo>
                  <a:lnTo>
                    <a:pt x="669" y="2772"/>
                  </a:lnTo>
                  <a:lnTo>
                    <a:pt x="665" y="2776"/>
                  </a:lnTo>
                  <a:lnTo>
                    <a:pt x="661" y="2780"/>
                  </a:lnTo>
                  <a:lnTo>
                    <a:pt x="661" y="2784"/>
                  </a:lnTo>
                  <a:lnTo>
                    <a:pt x="656" y="2789"/>
                  </a:lnTo>
                  <a:lnTo>
                    <a:pt x="656" y="2793"/>
                  </a:lnTo>
                  <a:lnTo>
                    <a:pt x="648" y="2801"/>
                  </a:lnTo>
                  <a:lnTo>
                    <a:pt x="644" y="2814"/>
                  </a:lnTo>
                  <a:lnTo>
                    <a:pt x="639" y="2827"/>
                  </a:lnTo>
                  <a:lnTo>
                    <a:pt x="635" y="2839"/>
                  </a:lnTo>
                  <a:lnTo>
                    <a:pt x="635" y="2852"/>
                  </a:lnTo>
                  <a:lnTo>
                    <a:pt x="635" y="2865"/>
                  </a:lnTo>
                  <a:lnTo>
                    <a:pt x="635" y="2877"/>
                  </a:lnTo>
                  <a:lnTo>
                    <a:pt x="639" y="2890"/>
                  </a:lnTo>
                  <a:lnTo>
                    <a:pt x="648" y="2899"/>
                  </a:lnTo>
                  <a:lnTo>
                    <a:pt x="656" y="2903"/>
                  </a:lnTo>
                  <a:lnTo>
                    <a:pt x="665" y="2907"/>
                  </a:lnTo>
                  <a:lnTo>
                    <a:pt x="673" y="2907"/>
                  </a:lnTo>
                  <a:lnTo>
                    <a:pt x="682" y="2907"/>
                  </a:lnTo>
                  <a:lnTo>
                    <a:pt x="694" y="2907"/>
                  </a:lnTo>
                  <a:lnTo>
                    <a:pt x="703" y="2907"/>
                  </a:lnTo>
                  <a:lnTo>
                    <a:pt x="711" y="2903"/>
                  </a:lnTo>
                  <a:lnTo>
                    <a:pt x="716" y="2903"/>
                  </a:lnTo>
                  <a:lnTo>
                    <a:pt x="720" y="2907"/>
                  </a:lnTo>
                  <a:lnTo>
                    <a:pt x="724" y="2907"/>
                  </a:lnTo>
                  <a:lnTo>
                    <a:pt x="728" y="2911"/>
                  </a:lnTo>
                  <a:lnTo>
                    <a:pt x="732" y="291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 rot="-9816724">
              <a:off x="3747" y="2441"/>
              <a:ext cx="1348" cy="1314"/>
            </a:xfrm>
            <a:prstGeom prst="flowChartMerge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Gill Sans MT" panose="020B0502020104020203" pitchFamily="34" charset="-18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 rot="-5633500">
              <a:off x="4307" y="1090"/>
              <a:ext cx="526" cy="588"/>
            </a:xfrm>
            <a:prstGeom prst="lightningBol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Gill Sans MT" panose="020B0502020104020203" pitchFamily="34" charset="-18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7" t="13659" r="37469" b="63768"/>
          <a:stretch/>
        </p:blipFill>
        <p:spPr>
          <a:xfrm>
            <a:off x="6968091" y="4389645"/>
            <a:ext cx="1180777" cy="1126769"/>
          </a:xfrm>
          <a:prstGeom prst="ellipse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Ellipszis 14"/>
          <p:cNvSpPr/>
          <p:nvPr/>
        </p:nvSpPr>
        <p:spPr>
          <a:xfrm>
            <a:off x="276447" y="3218452"/>
            <a:ext cx="2721935" cy="282084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5"/>
          <p:cNvSpPr/>
          <p:nvPr/>
        </p:nvSpPr>
        <p:spPr>
          <a:xfrm rot="19722259">
            <a:off x="447977" y="2542536"/>
            <a:ext cx="340242" cy="99012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felé nyíl 16"/>
          <p:cNvSpPr/>
          <p:nvPr/>
        </p:nvSpPr>
        <p:spPr>
          <a:xfrm rot="3652861">
            <a:off x="3216954" y="3370125"/>
            <a:ext cx="340242" cy="99012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 rot="8912142">
            <a:off x="2699370" y="5532421"/>
            <a:ext cx="340242" cy="99012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felé nyíl 18"/>
          <p:cNvSpPr/>
          <p:nvPr/>
        </p:nvSpPr>
        <p:spPr>
          <a:xfrm rot="12245504">
            <a:off x="390525" y="5631735"/>
            <a:ext cx="340242" cy="99012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felé nyíl 19"/>
          <p:cNvSpPr/>
          <p:nvPr/>
        </p:nvSpPr>
        <p:spPr>
          <a:xfrm rot="1629510">
            <a:off x="2424881" y="2546093"/>
            <a:ext cx="340242" cy="99012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" name="Egyenes összekötő 21"/>
          <p:cNvCxnSpPr/>
          <p:nvPr/>
        </p:nvCxnSpPr>
        <p:spPr>
          <a:xfrm>
            <a:off x="907883" y="3508808"/>
            <a:ext cx="549294" cy="915055"/>
          </a:xfrm>
          <a:prstGeom prst="line">
            <a:avLst/>
          </a:prstGeom>
          <a:ln w="1365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H="1">
            <a:off x="1609577" y="4183376"/>
            <a:ext cx="1259914" cy="392887"/>
          </a:xfrm>
          <a:prstGeom prst="line">
            <a:avLst/>
          </a:prstGeom>
          <a:ln w="1365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V="1">
            <a:off x="805831" y="4603440"/>
            <a:ext cx="651346" cy="979369"/>
          </a:xfrm>
          <a:prstGeom prst="line">
            <a:avLst/>
          </a:prstGeom>
          <a:ln w="1365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>
            <a:endCxn id="18" idx="2"/>
          </p:cNvCxnSpPr>
          <p:nvPr/>
        </p:nvCxnSpPr>
        <p:spPr>
          <a:xfrm>
            <a:off x="1590960" y="4488176"/>
            <a:ext cx="1020126" cy="1117036"/>
          </a:xfrm>
          <a:prstGeom prst="line">
            <a:avLst/>
          </a:prstGeom>
          <a:ln w="1365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>
            <a:stCxn id="20" idx="2"/>
          </p:cNvCxnSpPr>
          <p:nvPr/>
        </p:nvCxnSpPr>
        <p:spPr>
          <a:xfrm flipH="1">
            <a:off x="1487330" y="3481631"/>
            <a:ext cx="881700" cy="1094632"/>
          </a:xfrm>
          <a:prstGeom prst="line">
            <a:avLst/>
          </a:prstGeom>
          <a:ln w="1365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elé nyíl 34"/>
          <p:cNvSpPr/>
          <p:nvPr/>
        </p:nvSpPr>
        <p:spPr>
          <a:xfrm rot="16200000">
            <a:off x="3285263" y="2929057"/>
            <a:ext cx="971550" cy="352544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9" y="4135961"/>
            <a:ext cx="1306272" cy="12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1904" y="1825625"/>
            <a:ext cx="7886700" cy="1325563"/>
          </a:xfrm>
        </p:spPr>
        <p:txBody>
          <a:bodyPr>
            <a:noAutofit/>
          </a:bodyPr>
          <a:lstStyle/>
          <a:p>
            <a:r>
              <a:rPr lang="hu-HU" sz="6600" dirty="0">
                <a:solidFill>
                  <a:srgbClr val="C00000"/>
                </a:solidFill>
                <a:latin typeface="Arial Black" panose="020B0A04020102020204" pitchFamily="34" charset="0"/>
              </a:rPr>
              <a:t>Kultúrát-értékrendszert ajándékozni</a:t>
            </a:r>
            <a:endParaRPr lang="hu-HU" sz="6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8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1648" y="0"/>
            <a:ext cx="7886700" cy="1325563"/>
          </a:xfrm>
        </p:spPr>
        <p:txBody>
          <a:bodyPr>
            <a:normAutofit/>
          </a:bodyPr>
          <a:lstStyle/>
          <a:p>
            <a:r>
              <a:rPr lang="hu-H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Biztonságos gyerekkor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751798"/>
            <a:ext cx="7886700" cy="4425165"/>
          </a:xfrm>
        </p:spPr>
        <p:txBody>
          <a:bodyPr/>
          <a:lstStyle/>
          <a:p>
            <a:r>
              <a:rPr lang="hu-HU" sz="4000" b="1" dirty="0"/>
              <a:t>Anya, ősbizalom</a:t>
            </a:r>
          </a:p>
          <a:p>
            <a:r>
              <a:rPr lang="hu-HU" sz="4000" b="1" dirty="0"/>
              <a:t>Önérték!</a:t>
            </a:r>
          </a:p>
          <a:p>
            <a:endParaRPr lang="hu-HU" dirty="0"/>
          </a:p>
        </p:txBody>
      </p:sp>
      <p:pic>
        <p:nvPicPr>
          <p:cNvPr id="4" name="Picture 2" descr="http://cache4.asset-cache.net/gc/103922963-mother-holding-newborn-baby-in-hospital-bed-gettyimages.jpg?v=1&amp;c=IWSAsset&amp;k=2&amp;d=K3tfFCdTWvUl90qY7QzaLQyn2TmMok0p8KUKunBbjck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222408"/>
            <a:ext cx="43719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0.gstatic.com/images?q=tbn:ANd9GcSrM78Xf6LboikHUrM17E3F8VmoS9vo4oD96eylpDqh3Q71Y3UZ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9420"/>
            <a:ext cx="48434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80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933700" y="423339"/>
            <a:ext cx="4857750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dirty="0">
                <a:solidFill>
                  <a:srgbClr val="800000"/>
                </a:solidFill>
                <a:latin typeface="Arial Black" panose="020B0A04020102020204" pitchFamily="34" charset="0"/>
              </a:rPr>
              <a:t>Játék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89272" y="1166582"/>
            <a:ext cx="7726078" cy="529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/>
              <a:t>Közösség</a:t>
            </a:r>
          </a:p>
          <a:p>
            <a:r>
              <a:rPr lang="hu-HU" sz="3600" b="1" dirty="0"/>
              <a:t>Az élet játékos begyakorlása</a:t>
            </a:r>
          </a:p>
          <a:p>
            <a:r>
              <a:rPr lang="hu-HU" sz="3600" b="1" dirty="0"/>
              <a:t>Homo ludens – a játék a transzcendencia jele</a:t>
            </a: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330308"/>
              </p:ext>
            </p:extLst>
          </p:nvPr>
        </p:nvGraphicFramePr>
        <p:xfrm>
          <a:off x="7581014" y="201319"/>
          <a:ext cx="2017970" cy="210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orelDRAW" r:id="rId3" imgW="3809229" imgH="3967067" progId="CorelDRAW.Graphic.12">
                  <p:embed/>
                </p:oleObj>
              </mc:Choice>
              <mc:Fallback>
                <p:oleObj name="CorelDRAW" r:id="rId3" imgW="3809229" imgH="3967067" progId="CorelDRAW.Graphic.12">
                  <p:embed/>
                  <p:pic>
                    <p:nvPicPr>
                      <p:cNvPr id="4" name="Objektum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81014" y="201319"/>
                        <a:ext cx="2017970" cy="210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6" y="2488336"/>
            <a:ext cx="2906624" cy="437461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2" b="20321"/>
          <a:stretch/>
        </p:blipFill>
        <p:spPr>
          <a:xfrm>
            <a:off x="628649" y="3674771"/>
            <a:ext cx="4187899" cy="310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46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365127"/>
            <a:ext cx="8999621" cy="976312"/>
          </a:xfrm>
        </p:spPr>
        <p:txBody>
          <a:bodyPr/>
          <a:lstStyle/>
          <a:p>
            <a:r>
              <a:rPr lang="hu-HU" dirty="0">
                <a:solidFill>
                  <a:srgbClr val="C00000"/>
                </a:solidFill>
                <a:latin typeface="Arial Black" panose="020B0A04020102020204" pitchFamily="34" charset="0"/>
              </a:rPr>
              <a:t>Elfogadó és sürgető szeretet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4" name="Csoportba foglalás 11"/>
          <p:cNvGrpSpPr>
            <a:grpSpLocks/>
          </p:cNvGrpSpPr>
          <p:nvPr/>
        </p:nvGrpSpPr>
        <p:grpSpPr bwMode="auto">
          <a:xfrm>
            <a:off x="243521" y="3654425"/>
            <a:ext cx="3820761" cy="2369585"/>
            <a:chOff x="4716463" y="3284538"/>
            <a:chExt cx="4392612" cy="2628900"/>
          </a:xfrm>
        </p:grpSpPr>
        <p:sp>
          <p:nvSpPr>
            <p:cNvPr id="5" name="Ellipszis 12"/>
            <p:cNvSpPr>
              <a:spLocks noChangeArrowheads="1"/>
            </p:cNvSpPr>
            <p:nvPr/>
          </p:nvSpPr>
          <p:spPr bwMode="auto">
            <a:xfrm>
              <a:off x="5832475" y="3284538"/>
              <a:ext cx="2124075" cy="208915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hu-HU" altLang="hu-HU" sz="6600"/>
            </a:p>
          </p:txBody>
        </p:sp>
        <p:sp>
          <p:nvSpPr>
            <p:cNvPr id="6" name="Szalagnyíl jobbra 13"/>
            <p:cNvSpPr>
              <a:spLocks noChangeArrowheads="1"/>
            </p:cNvSpPr>
            <p:nvPr/>
          </p:nvSpPr>
          <p:spPr bwMode="auto">
            <a:xfrm>
              <a:off x="4716463" y="4329113"/>
              <a:ext cx="1150937" cy="1476375"/>
            </a:xfrm>
            <a:prstGeom prst="curvedRightArrow">
              <a:avLst>
                <a:gd name="adj1" fmla="val 27437"/>
                <a:gd name="adj2" fmla="val 64138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7" name="Szalagnyíl jobbra 14"/>
            <p:cNvSpPr>
              <a:spLocks noChangeArrowheads="1"/>
            </p:cNvSpPr>
            <p:nvPr/>
          </p:nvSpPr>
          <p:spPr bwMode="auto">
            <a:xfrm flipH="1">
              <a:off x="7956550" y="4437063"/>
              <a:ext cx="1152525" cy="1476375"/>
            </a:xfrm>
            <a:prstGeom prst="curvedRightArrow">
              <a:avLst>
                <a:gd name="adj1" fmla="val 24991"/>
                <a:gd name="adj2" fmla="val 64050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hu-HU" altLang="hu-HU"/>
            </a:p>
          </p:txBody>
        </p:sp>
      </p:grpSp>
      <p:grpSp>
        <p:nvGrpSpPr>
          <p:cNvPr id="8" name="Csoportba foglalás 10"/>
          <p:cNvGrpSpPr>
            <a:grpSpLocks/>
          </p:cNvGrpSpPr>
          <p:nvPr/>
        </p:nvGrpSpPr>
        <p:grpSpPr bwMode="auto">
          <a:xfrm>
            <a:off x="5001720" y="3857074"/>
            <a:ext cx="3513630" cy="1645997"/>
            <a:chOff x="323850" y="3500438"/>
            <a:chExt cx="3779838" cy="1728787"/>
          </a:xfrm>
        </p:grpSpPr>
        <p:sp>
          <p:nvSpPr>
            <p:cNvPr id="9" name="Jobbra nyíl 19"/>
            <p:cNvSpPr>
              <a:spLocks noChangeArrowheads="1"/>
            </p:cNvSpPr>
            <p:nvPr/>
          </p:nvSpPr>
          <p:spPr bwMode="auto">
            <a:xfrm>
              <a:off x="3276600" y="3644900"/>
              <a:ext cx="827088" cy="1439863"/>
            </a:xfrm>
            <a:prstGeom prst="rightArrow">
              <a:avLst>
                <a:gd name="adj1" fmla="val 55685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10" name="Jobbra nyíl 18"/>
            <p:cNvSpPr>
              <a:spLocks noChangeArrowheads="1"/>
            </p:cNvSpPr>
            <p:nvPr/>
          </p:nvSpPr>
          <p:spPr bwMode="auto">
            <a:xfrm>
              <a:off x="2916238" y="3644900"/>
              <a:ext cx="827087" cy="1439863"/>
            </a:xfrm>
            <a:prstGeom prst="rightArrow">
              <a:avLst>
                <a:gd name="adj1" fmla="val 55685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11" name="Téglalap 15"/>
            <p:cNvSpPr>
              <a:spLocks noChangeArrowheads="1"/>
            </p:cNvSpPr>
            <p:nvPr/>
          </p:nvSpPr>
          <p:spPr bwMode="auto">
            <a:xfrm>
              <a:off x="323850" y="3500438"/>
              <a:ext cx="2160588" cy="172878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hu-HU" altLang="hu-HU" sz="2400"/>
            </a:p>
            <a:p>
              <a:endParaRPr lang="hu-HU" altLang="hu-HU" sz="5400"/>
            </a:p>
          </p:txBody>
        </p:sp>
        <p:sp>
          <p:nvSpPr>
            <p:cNvPr id="12" name="Jobbra nyíl 16"/>
            <p:cNvSpPr>
              <a:spLocks noChangeArrowheads="1"/>
            </p:cNvSpPr>
            <p:nvPr/>
          </p:nvSpPr>
          <p:spPr bwMode="auto">
            <a:xfrm>
              <a:off x="2484438" y="3644900"/>
              <a:ext cx="827087" cy="14398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hu-HU" altLang="hu-HU"/>
            </a:p>
          </p:txBody>
        </p:sp>
      </p:grpSp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68" y="1094274"/>
            <a:ext cx="2191064" cy="272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7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57199" y="274638"/>
            <a:ext cx="8330665" cy="64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A tekintély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57200" y="1009652"/>
            <a:ext cx="8229600" cy="511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4000" b="1" dirty="0"/>
              <a:t>Diktatúra – lazaság</a:t>
            </a:r>
          </a:p>
          <a:p>
            <a:r>
              <a:rPr lang="hu-HU" altLang="hu-HU" sz="4000" b="1" dirty="0"/>
              <a:t>A jó tekintély biztonságot ad, vezet</a:t>
            </a:r>
          </a:p>
          <a:p>
            <a:r>
              <a:rPr lang="hu-HU" altLang="hu-HU" sz="4000" b="1" dirty="0"/>
              <a:t>Irányító nevelés</a:t>
            </a:r>
          </a:p>
        </p:txBody>
      </p:sp>
      <p:pic>
        <p:nvPicPr>
          <p:cNvPr id="10" name="Picture 2" descr="https://projektzyrafa.files.wordpress.com/2013/09/nemec2.jpg?w=5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3750"/>
            <a:ext cx="3905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remenyseghangja.rs/wp-content/uploads/2014/12/vadlud-960x25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0" r="19331"/>
          <a:stretch>
            <a:fillRect/>
          </a:stretch>
        </p:blipFill>
        <p:spPr bwMode="auto">
          <a:xfrm>
            <a:off x="4533900" y="3333750"/>
            <a:ext cx="45529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42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274638"/>
            <a:ext cx="8840663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4800" b="1" dirty="0">
                <a:solidFill>
                  <a:srgbClr val="C00000"/>
                </a:solidFill>
                <a:latin typeface="Arial Black" panose="020B0A04020102020204" pitchFamily="34" charset="0"/>
              </a:rPr>
              <a:t>Szélsőségek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124744"/>
            <a:ext cx="8768655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3600" b="1" dirty="0"/>
              <a:t>Túlzott kontroll</a:t>
            </a:r>
          </a:p>
          <a:p>
            <a:r>
              <a:rPr lang="hu-HU" altLang="hu-HU" sz="3600" b="1" dirty="0"/>
              <a:t>Következménye: önbizalomhiány, önállótlanság, lázadás, hamis istenkép</a:t>
            </a:r>
          </a:p>
          <a:p>
            <a:r>
              <a:rPr lang="hu-HU" altLang="hu-HU" sz="3600" b="1" dirty="0"/>
              <a:t>Kitörés vagy bennragadás</a:t>
            </a:r>
          </a:p>
        </p:txBody>
      </p:sp>
      <p:pic>
        <p:nvPicPr>
          <p:cNvPr id="6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1165" y="3645024"/>
            <a:ext cx="4865035" cy="32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029">
            <a:off x="240760" y="3851348"/>
            <a:ext cx="4177973" cy="1962382"/>
          </a:xfrm>
          <a:prstGeom prst="rect">
            <a:avLst/>
          </a:prstGeom>
        </p:spPr>
      </p:pic>
      <p:pic>
        <p:nvPicPr>
          <p:cNvPr id="8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1"/>
            <a:ext cx="2001912" cy="20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880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52" y="4360035"/>
            <a:ext cx="3746948" cy="2497965"/>
          </a:xfr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274638"/>
            <a:ext cx="8840663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b="1" dirty="0">
                <a:solidFill>
                  <a:srgbClr val="C00000"/>
                </a:solidFill>
                <a:latin typeface="Arial Black" panose="020B0A04020102020204" pitchFamily="34" charset="0"/>
              </a:rPr>
              <a:t>Szélsőségek</a:t>
            </a:r>
            <a:r>
              <a:rPr lang="hu-HU" altLang="hu-HU" b="1" dirty="0">
                <a:solidFill>
                  <a:srgbClr val="C00000"/>
                </a:solidFill>
                <a:latin typeface="Homeward Bound Hu" pitchFamily="2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124744"/>
            <a:ext cx="8768655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4000" b="1" dirty="0"/>
              <a:t>Túl gyenge kontroll</a:t>
            </a:r>
          </a:p>
          <a:p>
            <a:r>
              <a:rPr lang="hu-HU" altLang="hu-HU" sz="4000" b="1" dirty="0"/>
              <a:t>Következménye: érzelmei rabja, társas kapcsolatok zavara, szorongás, tekintély nélküli istenkép</a:t>
            </a:r>
          </a:p>
          <a:p>
            <a:r>
              <a:rPr lang="hu-HU" altLang="hu-HU" sz="4000" b="1" dirty="0"/>
              <a:t>Máshol keres erős támaszt!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94" y="4360035"/>
            <a:ext cx="3049587" cy="26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67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79796" y="292691"/>
            <a:ext cx="9228841" cy="806712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>
                <a:solidFill>
                  <a:srgbClr val="C00000"/>
                </a:solidFill>
                <a:latin typeface="Arial Black" panose="020B0A04020102020204" pitchFamily="34" charset="0"/>
              </a:rPr>
              <a:t>Tanítani és megélni</a:t>
            </a:r>
            <a:endParaRPr lang="hu-HU" sz="4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6" name="Csoportba foglalás 55"/>
          <p:cNvGrpSpPr/>
          <p:nvPr/>
        </p:nvGrpSpPr>
        <p:grpSpPr>
          <a:xfrm rot="19579352">
            <a:off x="6275993" y="839613"/>
            <a:ext cx="3429670" cy="2636478"/>
            <a:chOff x="1705855" y="3001969"/>
            <a:chExt cx="2818213" cy="1973672"/>
          </a:xfrm>
        </p:grpSpPr>
        <p:grpSp>
          <p:nvGrpSpPr>
            <p:cNvPr id="40" name="Csoportba foglalás 39"/>
            <p:cNvGrpSpPr/>
            <p:nvPr/>
          </p:nvGrpSpPr>
          <p:grpSpPr>
            <a:xfrm>
              <a:off x="1705855" y="3749669"/>
              <a:ext cx="1209987" cy="1225972"/>
              <a:chOff x="1705855" y="3749669"/>
              <a:chExt cx="1209987" cy="1225972"/>
            </a:xfrm>
          </p:grpSpPr>
          <p:sp>
            <p:nvSpPr>
              <p:cNvPr id="8" name="Szalagnyíl felfelé 7"/>
              <p:cNvSpPr/>
              <p:nvPr/>
            </p:nvSpPr>
            <p:spPr>
              <a:xfrm rot="10170675">
                <a:off x="1705855" y="3749669"/>
                <a:ext cx="963533" cy="613769"/>
              </a:xfrm>
              <a:prstGeom prst="curved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Szalagnyíl felfelé 15"/>
              <p:cNvSpPr/>
              <p:nvPr/>
            </p:nvSpPr>
            <p:spPr>
              <a:xfrm rot="19851768">
                <a:off x="1732594" y="4361872"/>
                <a:ext cx="1183248" cy="613769"/>
              </a:xfrm>
              <a:prstGeom prst="curved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Csoportba foglalás 40"/>
            <p:cNvGrpSpPr/>
            <p:nvPr/>
          </p:nvGrpSpPr>
          <p:grpSpPr>
            <a:xfrm>
              <a:off x="1996478" y="3545878"/>
              <a:ext cx="1209987" cy="1225972"/>
              <a:chOff x="1705855" y="3749669"/>
              <a:chExt cx="1209987" cy="1225972"/>
            </a:xfrm>
          </p:grpSpPr>
          <p:sp>
            <p:nvSpPr>
              <p:cNvPr id="42" name="Szalagnyíl felfelé 41"/>
              <p:cNvSpPr/>
              <p:nvPr/>
            </p:nvSpPr>
            <p:spPr>
              <a:xfrm rot="10170675">
                <a:off x="1705855" y="3749669"/>
                <a:ext cx="963533" cy="613769"/>
              </a:xfrm>
              <a:prstGeom prst="curved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Szalagnyíl felfelé 42"/>
              <p:cNvSpPr/>
              <p:nvPr/>
            </p:nvSpPr>
            <p:spPr>
              <a:xfrm rot="19851768">
                <a:off x="1732594" y="4361872"/>
                <a:ext cx="1183248" cy="613769"/>
              </a:xfrm>
              <a:prstGeom prst="curved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Csoportba foglalás 43"/>
            <p:cNvGrpSpPr/>
            <p:nvPr/>
          </p:nvGrpSpPr>
          <p:grpSpPr>
            <a:xfrm>
              <a:off x="2324218" y="3333227"/>
              <a:ext cx="1209987" cy="1225972"/>
              <a:chOff x="1705855" y="3749669"/>
              <a:chExt cx="1209987" cy="1225972"/>
            </a:xfrm>
          </p:grpSpPr>
          <p:sp>
            <p:nvSpPr>
              <p:cNvPr id="45" name="Szalagnyíl felfelé 44"/>
              <p:cNvSpPr/>
              <p:nvPr/>
            </p:nvSpPr>
            <p:spPr>
              <a:xfrm rot="10170675">
                <a:off x="1705855" y="3749669"/>
                <a:ext cx="963533" cy="613769"/>
              </a:xfrm>
              <a:prstGeom prst="curved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Szalagnyíl felfelé 45"/>
              <p:cNvSpPr/>
              <p:nvPr/>
            </p:nvSpPr>
            <p:spPr>
              <a:xfrm rot="19851768">
                <a:off x="1732594" y="4361872"/>
                <a:ext cx="1183248" cy="613769"/>
              </a:xfrm>
              <a:prstGeom prst="curved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Csoportba foglalás 46"/>
            <p:cNvGrpSpPr/>
            <p:nvPr/>
          </p:nvGrpSpPr>
          <p:grpSpPr>
            <a:xfrm>
              <a:off x="2693457" y="3170734"/>
              <a:ext cx="1209987" cy="1225972"/>
              <a:chOff x="1705855" y="3749669"/>
              <a:chExt cx="1209987" cy="1225972"/>
            </a:xfrm>
          </p:grpSpPr>
          <p:sp>
            <p:nvSpPr>
              <p:cNvPr id="48" name="Szalagnyíl felfelé 47"/>
              <p:cNvSpPr/>
              <p:nvPr/>
            </p:nvSpPr>
            <p:spPr>
              <a:xfrm rot="10170675">
                <a:off x="1705855" y="3749669"/>
                <a:ext cx="963533" cy="613769"/>
              </a:xfrm>
              <a:prstGeom prst="curved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Szalagnyíl felfelé 48"/>
              <p:cNvSpPr/>
              <p:nvPr/>
            </p:nvSpPr>
            <p:spPr>
              <a:xfrm rot="19851768">
                <a:off x="1732594" y="4361872"/>
                <a:ext cx="1183248" cy="613769"/>
              </a:xfrm>
              <a:prstGeom prst="curved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Csoportba foglalás 49"/>
            <p:cNvGrpSpPr/>
            <p:nvPr/>
          </p:nvGrpSpPr>
          <p:grpSpPr>
            <a:xfrm>
              <a:off x="3003769" y="3001969"/>
              <a:ext cx="1209987" cy="1225972"/>
              <a:chOff x="1705855" y="3749669"/>
              <a:chExt cx="1209987" cy="1225972"/>
            </a:xfrm>
          </p:grpSpPr>
          <p:sp>
            <p:nvSpPr>
              <p:cNvPr id="51" name="Szalagnyíl felfelé 50"/>
              <p:cNvSpPr/>
              <p:nvPr/>
            </p:nvSpPr>
            <p:spPr>
              <a:xfrm rot="10170675">
                <a:off x="1705855" y="3749669"/>
                <a:ext cx="963533" cy="613769"/>
              </a:xfrm>
              <a:prstGeom prst="curved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Szalagnyíl felfelé 51"/>
              <p:cNvSpPr/>
              <p:nvPr/>
            </p:nvSpPr>
            <p:spPr>
              <a:xfrm rot="19851768">
                <a:off x="1732594" y="4361872"/>
                <a:ext cx="1183248" cy="613769"/>
              </a:xfrm>
              <a:prstGeom prst="curved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Szalagnyíl felfelé 54"/>
            <p:cNvSpPr/>
            <p:nvPr/>
          </p:nvSpPr>
          <p:spPr>
            <a:xfrm rot="19851768">
              <a:off x="3340820" y="3461833"/>
              <a:ext cx="1183248" cy="613769"/>
            </a:xfrm>
            <a:prstGeom prst="curved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pic>
        <p:nvPicPr>
          <p:cNvPr id="58" name="Kép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0" y="1361534"/>
            <a:ext cx="3435200" cy="2290133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820" y="3852408"/>
            <a:ext cx="3566417" cy="267669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751365" y="1842409"/>
            <a:ext cx="3000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/>
              <a:t>Élmény!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33" y="4131446"/>
            <a:ext cx="4067586" cy="272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72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2394"/>
          </a:xfrm>
        </p:spPr>
        <p:txBody>
          <a:bodyPr>
            <a:normAutofit/>
          </a:bodyPr>
          <a:lstStyle/>
          <a:p>
            <a:r>
              <a:rPr lang="hu-H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Munkára nevelni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84300"/>
            <a:ext cx="8058150" cy="4792663"/>
          </a:xfrm>
        </p:spPr>
        <p:txBody>
          <a:bodyPr>
            <a:normAutofit/>
          </a:bodyPr>
          <a:lstStyle/>
          <a:p>
            <a:r>
              <a:rPr lang="hu-HU" sz="3600" b="1" dirty="0"/>
              <a:t>A munkán keresztül sok értékre tudunk nevelni</a:t>
            </a:r>
          </a:p>
          <a:p>
            <a:r>
              <a:rPr lang="hu-HU" sz="3600" b="1" dirty="0"/>
              <a:t>Önkibontakoztatás, önbizalom, öröm, együttműködés, tűrőképesség, kreativitás, kitartás, imádság…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529161"/>
            <a:ext cx="3435200" cy="229013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4529161"/>
            <a:ext cx="3023630" cy="232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2998" y="211756"/>
            <a:ext cx="8371001" cy="2098307"/>
          </a:xfrm>
        </p:spPr>
        <p:txBody>
          <a:bodyPr>
            <a:noAutofit/>
          </a:bodyPr>
          <a:lstStyle/>
          <a:p>
            <a:r>
              <a:rPr lang="hu-H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„Hit által cselekedett…</a:t>
            </a:r>
            <a:br>
              <a:rPr lang="hu-HU" sz="4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hu-H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mint aki a láthatatlant látja” 				</a:t>
            </a:r>
            <a:r>
              <a:rPr lang="hu-HU" sz="28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Zsid</a:t>
            </a:r>
            <a:r>
              <a:rPr lang="hu-HU" sz="2800" i="1" dirty="0">
                <a:solidFill>
                  <a:srgbClr val="C00000"/>
                </a:solidFill>
                <a:latin typeface="Arial Black" panose="020B0A04020102020204" pitchFamily="34" charset="0"/>
              </a:rPr>
              <a:t> 11,27</a:t>
            </a:r>
            <a:endParaRPr lang="hu-HU" sz="6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89" y="2310063"/>
            <a:ext cx="5398283" cy="4495369"/>
          </a:xfrm>
        </p:spPr>
      </p:pic>
    </p:spTree>
    <p:extLst>
      <p:ext uri="{BB962C8B-B14F-4D97-AF65-F5344CB8AC3E}">
        <p14:creationId xmlns:p14="http://schemas.microsoft.com/office/powerpoint/2010/main" val="4198026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onairbuzz.com/wp-content/uploads/2011/03/Parenting-Cla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03" y="4090528"/>
            <a:ext cx="2804314" cy="259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5652" y="138689"/>
            <a:ext cx="7886700" cy="915034"/>
          </a:xfrm>
        </p:spPr>
        <p:txBody>
          <a:bodyPr>
            <a:normAutofit/>
          </a:bodyPr>
          <a:lstStyle/>
          <a:p>
            <a:pPr algn="ctr"/>
            <a:r>
              <a:rPr lang="hu-H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Értékekre csábítani</a:t>
            </a:r>
          </a:p>
        </p:txBody>
      </p:sp>
      <p:pic>
        <p:nvPicPr>
          <p:cNvPr id="4" name="Picture 2" descr="E:\Képek\morális rajzok\beolvasás002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5" b="7440"/>
          <a:stretch>
            <a:fillRect/>
          </a:stretch>
        </p:blipFill>
        <p:spPr bwMode="auto">
          <a:xfrm>
            <a:off x="6622414" y="1053723"/>
            <a:ext cx="1790065" cy="269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1.gstatic.com/images?q=tbn:ANd9GcT96thvitnP5zwbOCHAdl72j1hBqFkF49Z2_27VTj9363m8WnrEe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8156">
            <a:off x="2536137" y="4668825"/>
            <a:ext cx="2552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4" y="1053723"/>
            <a:ext cx="4716379" cy="336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175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870383" cy="487038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20" y="2055816"/>
            <a:ext cx="4734807" cy="473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5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7408" y="143745"/>
            <a:ext cx="7886700" cy="895783"/>
          </a:xfrm>
        </p:spPr>
        <p:txBody>
          <a:bodyPr>
            <a:normAutofit/>
          </a:bodyPr>
          <a:lstStyle/>
          <a:p>
            <a:pPr algn="ctr"/>
            <a:r>
              <a:rPr lang="hu-H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Jó kortárscsoport</a:t>
            </a:r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0" t="64370"/>
          <a:stretch/>
        </p:blipFill>
        <p:spPr>
          <a:xfrm>
            <a:off x="380197" y="1766961"/>
            <a:ext cx="2319689" cy="2250862"/>
          </a:xfrm>
        </p:spPr>
      </p:pic>
      <p:pic>
        <p:nvPicPr>
          <p:cNvPr id="13" name="Kép 12" descr="http://cache1.asset-cache.net/gc/165739351-stick-figure-people-celebration-gettyimages.jpg?v=1&amp;c=IWSAsset&amp;k=2&amp;d=uUNxoeW0XX9qwdGuvbdtDtmxhB6cSI7flglQvPOmSBWZmmUJUU9kB31jzS4z7%2FNq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32344" r="66354" b="30225"/>
          <a:stretch/>
        </p:blipFill>
        <p:spPr bwMode="auto">
          <a:xfrm>
            <a:off x="6306353" y="1766961"/>
            <a:ext cx="2223437" cy="23781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Körbe nyíl 13"/>
          <p:cNvSpPr/>
          <p:nvPr/>
        </p:nvSpPr>
        <p:spPr>
          <a:xfrm>
            <a:off x="1347538" y="745958"/>
            <a:ext cx="5640404" cy="2146434"/>
          </a:xfrm>
          <a:prstGeom prst="circularArrow">
            <a:avLst>
              <a:gd name="adj1" fmla="val 10132"/>
              <a:gd name="adj2" fmla="val 366034"/>
              <a:gd name="adj3" fmla="val 21245509"/>
              <a:gd name="adj4" fmla="val 10800000"/>
              <a:gd name="adj5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5" y="4624994"/>
            <a:ext cx="2462032" cy="2233006"/>
          </a:xfrm>
          <a:prstGeom prst="rect">
            <a:avLst/>
          </a:prstGeom>
        </p:spPr>
      </p:pic>
      <p:pic>
        <p:nvPicPr>
          <p:cNvPr id="4098" name="Picture 2" descr="Képtalálat a következőre: „hittanos csoport”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4"/>
          <a:stretch/>
        </p:blipFill>
        <p:spPr bwMode="auto">
          <a:xfrm>
            <a:off x="3699606" y="4624994"/>
            <a:ext cx="5006772" cy="2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8"/>
          <a:srcRect r="89190" b="68691"/>
          <a:stretch/>
        </p:blipFill>
        <p:spPr>
          <a:xfrm>
            <a:off x="3752542" y="1989805"/>
            <a:ext cx="1581549" cy="19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22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b="1" dirty="0"/>
              <a:t>A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274638"/>
            <a:ext cx="9144000" cy="107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48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Közfelfogás – elit – újabb elit</a:t>
            </a:r>
            <a:endParaRPr lang="hu-HU" sz="4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Körbe nyíl 4"/>
          <p:cNvSpPr/>
          <p:nvPr/>
        </p:nvSpPr>
        <p:spPr bwMode="auto">
          <a:xfrm>
            <a:off x="2663825" y="1808163"/>
            <a:ext cx="2044700" cy="2081212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Tahoma" charset="0"/>
              <a:cs typeface="+mn-cs"/>
            </a:endParaRPr>
          </a:p>
        </p:txBody>
      </p:sp>
      <p:sp>
        <p:nvSpPr>
          <p:cNvPr id="6" name="Ellipszis 3"/>
          <p:cNvSpPr>
            <a:spLocks noChangeArrowheads="1"/>
          </p:cNvSpPr>
          <p:nvPr/>
        </p:nvSpPr>
        <p:spPr bwMode="auto">
          <a:xfrm>
            <a:off x="539750" y="1412875"/>
            <a:ext cx="2555875" cy="2555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" name="Ellipszis 5"/>
          <p:cNvSpPr>
            <a:spLocks noChangeArrowheads="1"/>
          </p:cNvSpPr>
          <p:nvPr/>
        </p:nvSpPr>
        <p:spPr bwMode="auto">
          <a:xfrm>
            <a:off x="4032250" y="2889250"/>
            <a:ext cx="803275" cy="7667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8" name="Ellipszis 7"/>
          <p:cNvSpPr>
            <a:spLocks noChangeArrowheads="1"/>
          </p:cNvSpPr>
          <p:nvPr/>
        </p:nvSpPr>
        <p:spPr bwMode="auto">
          <a:xfrm>
            <a:off x="2627313" y="1484313"/>
            <a:ext cx="2557462" cy="25209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800">
              <a:latin typeface="Tahoma" panose="020B0604030504040204" pitchFamily="34" charset="0"/>
            </a:endParaRPr>
          </a:p>
        </p:txBody>
      </p:sp>
      <p:sp>
        <p:nvSpPr>
          <p:cNvPr id="9" name="Körbe nyíl 8"/>
          <p:cNvSpPr/>
          <p:nvPr/>
        </p:nvSpPr>
        <p:spPr bwMode="auto">
          <a:xfrm>
            <a:off x="4643438" y="1816100"/>
            <a:ext cx="2044700" cy="2081213"/>
          </a:xfrm>
          <a:prstGeom prst="circularArrow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Tahoma" charset="0"/>
              <a:cs typeface="+mn-cs"/>
            </a:endParaRPr>
          </a:p>
        </p:txBody>
      </p:sp>
      <p:sp>
        <p:nvSpPr>
          <p:cNvPr id="10" name="Ellipszis 5"/>
          <p:cNvSpPr>
            <a:spLocks noChangeArrowheads="1"/>
          </p:cNvSpPr>
          <p:nvPr/>
        </p:nvSpPr>
        <p:spPr bwMode="auto">
          <a:xfrm>
            <a:off x="6048375" y="3033713"/>
            <a:ext cx="803275" cy="766762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1" name="Freeform 2"/>
          <p:cNvSpPr>
            <a:spLocks/>
          </p:cNvSpPr>
          <p:nvPr/>
        </p:nvSpPr>
        <p:spPr bwMode="auto">
          <a:xfrm>
            <a:off x="5849938" y="3976688"/>
            <a:ext cx="1789112" cy="2359025"/>
          </a:xfrm>
          <a:custGeom>
            <a:avLst/>
            <a:gdLst>
              <a:gd name="T0" fmla="*/ 2147483646 w 2006"/>
              <a:gd name="T1" fmla="*/ 2147483646 h 2911"/>
              <a:gd name="T2" fmla="*/ 2147483646 w 2006"/>
              <a:gd name="T3" fmla="*/ 2147483646 h 2911"/>
              <a:gd name="T4" fmla="*/ 2147483646 w 2006"/>
              <a:gd name="T5" fmla="*/ 2147483646 h 2911"/>
              <a:gd name="T6" fmla="*/ 2147483646 w 2006"/>
              <a:gd name="T7" fmla="*/ 2147483646 h 2911"/>
              <a:gd name="T8" fmla="*/ 2147483646 w 2006"/>
              <a:gd name="T9" fmla="*/ 2147483646 h 2911"/>
              <a:gd name="T10" fmla="*/ 2147483646 w 2006"/>
              <a:gd name="T11" fmla="*/ 2147483646 h 2911"/>
              <a:gd name="T12" fmla="*/ 2147483646 w 2006"/>
              <a:gd name="T13" fmla="*/ 2147483646 h 2911"/>
              <a:gd name="T14" fmla="*/ 2147483646 w 2006"/>
              <a:gd name="T15" fmla="*/ 2147483646 h 2911"/>
              <a:gd name="T16" fmla="*/ 2147483646 w 2006"/>
              <a:gd name="T17" fmla="*/ 2147483646 h 2911"/>
              <a:gd name="T18" fmla="*/ 2147483646 w 2006"/>
              <a:gd name="T19" fmla="*/ 2147483646 h 2911"/>
              <a:gd name="T20" fmla="*/ 2147483646 w 2006"/>
              <a:gd name="T21" fmla="*/ 2147483646 h 2911"/>
              <a:gd name="T22" fmla="*/ 2147483646 w 2006"/>
              <a:gd name="T23" fmla="*/ 2147483646 h 2911"/>
              <a:gd name="T24" fmla="*/ 2147483646 w 2006"/>
              <a:gd name="T25" fmla="*/ 2147483646 h 2911"/>
              <a:gd name="T26" fmla="*/ 2147483646 w 2006"/>
              <a:gd name="T27" fmla="*/ 2147483646 h 2911"/>
              <a:gd name="T28" fmla="*/ 2147483646 w 2006"/>
              <a:gd name="T29" fmla="*/ 2147483646 h 2911"/>
              <a:gd name="T30" fmla="*/ 2147483646 w 2006"/>
              <a:gd name="T31" fmla="*/ 2147483646 h 2911"/>
              <a:gd name="T32" fmla="*/ 2147483646 w 2006"/>
              <a:gd name="T33" fmla="*/ 2147483646 h 2911"/>
              <a:gd name="T34" fmla="*/ 2147483646 w 2006"/>
              <a:gd name="T35" fmla="*/ 2147483646 h 2911"/>
              <a:gd name="T36" fmla="*/ 2147483646 w 2006"/>
              <a:gd name="T37" fmla="*/ 2147483646 h 2911"/>
              <a:gd name="T38" fmla="*/ 2147483646 w 2006"/>
              <a:gd name="T39" fmla="*/ 2147483646 h 2911"/>
              <a:gd name="T40" fmla="*/ 2147483646 w 2006"/>
              <a:gd name="T41" fmla="*/ 2147483646 h 2911"/>
              <a:gd name="T42" fmla="*/ 2147483646 w 2006"/>
              <a:gd name="T43" fmla="*/ 2147483646 h 2911"/>
              <a:gd name="T44" fmla="*/ 2147483646 w 2006"/>
              <a:gd name="T45" fmla="*/ 2147483646 h 2911"/>
              <a:gd name="T46" fmla="*/ 2147483646 w 2006"/>
              <a:gd name="T47" fmla="*/ 2147483646 h 2911"/>
              <a:gd name="T48" fmla="*/ 2147483646 w 2006"/>
              <a:gd name="T49" fmla="*/ 2147483646 h 2911"/>
              <a:gd name="T50" fmla="*/ 2147483646 w 2006"/>
              <a:gd name="T51" fmla="*/ 2147483646 h 2911"/>
              <a:gd name="T52" fmla="*/ 2147483646 w 2006"/>
              <a:gd name="T53" fmla="*/ 2147483646 h 2911"/>
              <a:gd name="T54" fmla="*/ 2147483646 w 2006"/>
              <a:gd name="T55" fmla="*/ 2147483646 h 2911"/>
              <a:gd name="T56" fmla="*/ 2147483646 w 2006"/>
              <a:gd name="T57" fmla="*/ 2147483646 h 2911"/>
              <a:gd name="T58" fmla="*/ 2147483646 w 2006"/>
              <a:gd name="T59" fmla="*/ 2147483646 h 2911"/>
              <a:gd name="T60" fmla="*/ 2147483646 w 2006"/>
              <a:gd name="T61" fmla="*/ 2147483646 h 2911"/>
              <a:gd name="T62" fmla="*/ 2147483646 w 2006"/>
              <a:gd name="T63" fmla="*/ 2147483646 h 2911"/>
              <a:gd name="T64" fmla="*/ 2147483646 w 2006"/>
              <a:gd name="T65" fmla="*/ 2147483646 h 2911"/>
              <a:gd name="T66" fmla="*/ 2147483646 w 2006"/>
              <a:gd name="T67" fmla="*/ 2147483646 h 2911"/>
              <a:gd name="T68" fmla="*/ 2147483646 w 2006"/>
              <a:gd name="T69" fmla="*/ 2147483646 h 2911"/>
              <a:gd name="T70" fmla="*/ 2147483646 w 2006"/>
              <a:gd name="T71" fmla="*/ 2147483646 h 2911"/>
              <a:gd name="T72" fmla="*/ 2147483646 w 2006"/>
              <a:gd name="T73" fmla="*/ 2147483646 h 2911"/>
              <a:gd name="T74" fmla="*/ 2147483646 w 2006"/>
              <a:gd name="T75" fmla="*/ 2147483646 h 2911"/>
              <a:gd name="T76" fmla="*/ 2147483646 w 2006"/>
              <a:gd name="T77" fmla="*/ 2147483646 h 2911"/>
              <a:gd name="T78" fmla="*/ 2147483646 w 2006"/>
              <a:gd name="T79" fmla="*/ 2147483646 h 2911"/>
              <a:gd name="T80" fmla="*/ 2147483646 w 2006"/>
              <a:gd name="T81" fmla="*/ 2147483646 h 2911"/>
              <a:gd name="T82" fmla="*/ 2147483646 w 2006"/>
              <a:gd name="T83" fmla="*/ 2147483646 h 2911"/>
              <a:gd name="T84" fmla="*/ 2147483646 w 2006"/>
              <a:gd name="T85" fmla="*/ 2147483646 h 2911"/>
              <a:gd name="T86" fmla="*/ 2147483646 w 2006"/>
              <a:gd name="T87" fmla="*/ 2147483646 h 2911"/>
              <a:gd name="T88" fmla="*/ 2147483646 w 2006"/>
              <a:gd name="T89" fmla="*/ 2147483646 h 2911"/>
              <a:gd name="T90" fmla="*/ 2147483646 w 2006"/>
              <a:gd name="T91" fmla="*/ 2147483646 h 2911"/>
              <a:gd name="T92" fmla="*/ 2147483646 w 2006"/>
              <a:gd name="T93" fmla="*/ 2147483646 h 2911"/>
              <a:gd name="T94" fmla="*/ 2147483646 w 2006"/>
              <a:gd name="T95" fmla="*/ 2147483646 h 2911"/>
              <a:gd name="T96" fmla="*/ 2147483646 w 2006"/>
              <a:gd name="T97" fmla="*/ 2147483646 h 2911"/>
              <a:gd name="T98" fmla="*/ 2147483646 w 2006"/>
              <a:gd name="T99" fmla="*/ 2147483646 h 2911"/>
              <a:gd name="T100" fmla="*/ 2147483646 w 2006"/>
              <a:gd name="T101" fmla="*/ 2147483646 h 2911"/>
              <a:gd name="T102" fmla="*/ 2147483646 w 2006"/>
              <a:gd name="T103" fmla="*/ 2147483646 h 2911"/>
              <a:gd name="T104" fmla="*/ 2147483646 w 2006"/>
              <a:gd name="T105" fmla="*/ 2147483646 h 2911"/>
              <a:gd name="T106" fmla="*/ 2147483646 w 2006"/>
              <a:gd name="T107" fmla="*/ 2147483646 h 2911"/>
              <a:gd name="T108" fmla="*/ 2147483646 w 2006"/>
              <a:gd name="T109" fmla="*/ 2147483646 h 2911"/>
              <a:gd name="T110" fmla="*/ 2147483646 w 2006"/>
              <a:gd name="T111" fmla="*/ 2147483646 h 2911"/>
              <a:gd name="T112" fmla="*/ 2147483646 w 2006"/>
              <a:gd name="T113" fmla="*/ 2147483646 h 2911"/>
              <a:gd name="T114" fmla="*/ 2147483646 w 2006"/>
              <a:gd name="T115" fmla="*/ 2147483646 h 2911"/>
              <a:gd name="T116" fmla="*/ 2147483646 w 2006"/>
              <a:gd name="T117" fmla="*/ 2147483646 h 2911"/>
              <a:gd name="T118" fmla="*/ 2147483646 w 2006"/>
              <a:gd name="T119" fmla="*/ 2147483646 h 29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06"/>
              <a:gd name="T181" fmla="*/ 0 h 2911"/>
              <a:gd name="T182" fmla="*/ 2006 w 2006"/>
              <a:gd name="T183" fmla="*/ 2911 h 291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06" h="2911">
                <a:moveTo>
                  <a:pt x="732" y="2911"/>
                </a:moveTo>
                <a:lnTo>
                  <a:pt x="1050" y="2890"/>
                </a:lnTo>
                <a:lnTo>
                  <a:pt x="1054" y="2886"/>
                </a:lnTo>
                <a:lnTo>
                  <a:pt x="1054" y="2882"/>
                </a:lnTo>
                <a:lnTo>
                  <a:pt x="1054" y="2877"/>
                </a:lnTo>
                <a:lnTo>
                  <a:pt x="1054" y="2873"/>
                </a:lnTo>
                <a:lnTo>
                  <a:pt x="1054" y="2869"/>
                </a:lnTo>
                <a:lnTo>
                  <a:pt x="1050" y="2865"/>
                </a:lnTo>
                <a:lnTo>
                  <a:pt x="927" y="2793"/>
                </a:lnTo>
                <a:lnTo>
                  <a:pt x="923" y="2789"/>
                </a:lnTo>
                <a:lnTo>
                  <a:pt x="919" y="2784"/>
                </a:lnTo>
                <a:lnTo>
                  <a:pt x="914" y="2776"/>
                </a:lnTo>
                <a:lnTo>
                  <a:pt x="914" y="2772"/>
                </a:lnTo>
                <a:lnTo>
                  <a:pt x="910" y="2763"/>
                </a:lnTo>
                <a:lnTo>
                  <a:pt x="910" y="2759"/>
                </a:lnTo>
                <a:lnTo>
                  <a:pt x="910" y="2750"/>
                </a:lnTo>
                <a:lnTo>
                  <a:pt x="914" y="2742"/>
                </a:lnTo>
                <a:lnTo>
                  <a:pt x="919" y="2738"/>
                </a:lnTo>
                <a:lnTo>
                  <a:pt x="919" y="2734"/>
                </a:lnTo>
                <a:lnTo>
                  <a:pt x="923" y="2729"/>
                </a:lnTo>
                <a:lnTo>
                  <a:pt x="923" y="2725"/>
                </a:lnTo>
                <a:lnTo>
                  <a:pt x="927" y="2725"/>
                </a:lnTo>
                <a:lnTo>
                  <a:pt x="931" y="2721"/>
                </a:lnTo>
                <a:lnTo>
                  <a:pt x="931" y="2717"/>
                </a:lnTo>
                <a:lnTo>
                  <a:pt x="936" y="2717"/>
                </a:lnTo>
                <a:lnTo>
                  <a:pt x="1029" y="2585"/>
                </a:lnTo>
                <a:lnTo>
                  <a:pt x="1046" y="2556"/>
                </a:lnTo>
                <a:lnTo>
                  <a:pt x="1071" y="2526"/>
                </a:lnTo>
                <a:lnTo>
                  <a:pt x="1092" y="2501"/>
                </a:lnTo>
                <a:lnTo>
                  <a:pt x="1118" y="2475"/>
                </a:lnTo>
                <a:lnTo>
                  <a:pt x="1139" y="2446"/>
                </a:lnTo>
                <a:lnTo>
                  <a:pt x="1160" y="2420"/>
                </a:lnTo>
                <a:lnTo>
                  <a:pt x="1181" y="2391"/>
                </a:lnTo>
                <a:lnTo>
                  <a:pt x="1198" y="2357"/>
                </a:lnTo>
                <a:lnTo>
                  <a:pt x="1206" y="2344"/>
                </a:lnTo>
                <a:lnTo>
                  <a:pt x="1215" y="2327"/>
                </a:lnTo>
                <a:lnTo>
                  <a:pt x="1215" y="2310"/>
                </a:lnTo>
                <a:lnTo>
                  <a:pt x="1215" y="2293"/>
                </a:lnTo>
                <a:lnTo>
                  <a:pt x="1215" y="2277"/>
                </a:lnTo>
                <a:lnTo>
                  <a:pt x="1215" y="2260"/>
                </a:lnTo>
                <a:lnTo>
                  <a:pt x="1211" y="2243"/>
                </a:lnTo>
                <a:lnTo>
                  <a:pt x="1206" y="2226"/>
                </a:lnTo>
                <a:lnTo>
                  <a:pt x="1198" y="2209"/>
                </a:lnTo>
                <a:lnTo>
                  <a:pt x="1189" y="2192"/>
                </a:lnTo>
                <a:lnTo>
                  <a:pt x="1185" y="2175"/>
                </a:lnTo>
                <a:lnTo>
                  <a:pt x="1177" y="2158"/>
                </a:lnTo>
                <a:lnTo>
                  <a:pt x="1168" y="2141"/>
                </a:lnTo>
                <a:lnTo>
                  <a:pt x="1164" y="2124"/>
                </a:lnTo>
                <a:lnTo>
                  <a:pt x="1156" y="2107"/>
                </a:lnTo>
                <a:lnTo>
                  <a:pt x="1147" y="2090"/>
                </a:lnTo>
                <a:lnTo>
                  <a:pt x="1143" y="2073"/>
                </a:lnTo>
                <a:lnTo>
                  <a:pt x="1139" y="2057"/>
                </a:lnTo>
                <a:lnTo>
                  <a:pt x="1134" y="2040"/>
                </a:lnTo>
                <a:lnTo>
                  <a:pt x="1126" y="2023"/>
                </a:lnTo>
                <a:lnTo>
                  <a:pt x="1122" y="2006"/>
                </a:lnTo>
                <a:lnTo>
                  <a:pt x="1113" y="1989"/>
                </a:lnTo>
                <a:lnTo>
                  <a:pt x="1109" y="1972"/>
                </a:lnTo>
                <a:lnTo>
                  <a:pt x="1101" y="1955"/>
                </a:lnTo>
                <a:lnTo>
                  <a:pt x="1096" y="1942"/>
                </a:lnTo>
                <a:lnTo>
                  <a:pt x="1088" y="1930"/>
                </a:lnTo>
                <a:lnTo>
                  <a:pt x="1084" y="1913"/>
                </a:lnTo>
                <a:lnTo>
                  <a:pt x="1075" y="1900"/>
                </a:lnTo>
                <a:lnTo>
                  <a:pt x="1067" y="1887"/>
                </a:lnTo>
                <a:lnTo>
                  <a:pt x="1063" y="1875"/>
                </a:lnTo>
                <a:lnTo>
                  <a:pt x="1054" y="1862"/>
                </a:lnTo>
                <a:lnTo>
                  <a:pt x="1050" y="1849"/>
                </a:lnTo>
                <a:lnTo>
                  <a:pt x="1046" y="1841"/>
                </a:lnTo>
                <a:lnTo>
                  <a:pt x="1046" y="1832"/>
                </a:lnTo>
                <a:lnTo>
                  <a:pt x="1041" y="1828"/>
                </a:lnTo>
                <a:lnTo>
                  <a:pt x="1037" y="1820"/>
                </a:lnTo>
                <a:lnTo>
                  <a:pt x="1037" y="1811"/>
                </a:lnTo>
                <a:lnTo>
                  <a:pt x="1033" y="1807"/>
                </a:lnTo>
                <a:lnTo>
                  <a:pt x="1033" y="1798"/>
                </a:lnTo>
                <a:lnTo>
                  <a:pt x="1033" y="1790"/>
                </a:lnTo>
                <a:lnTo>
                  <a:pt x="1020" y="1769"/>
                </a:lnTo>
                <a:lnTo>
                  <a:pt x="1012" y="1743"/>
                </a:lnTo>
                <a:lnTo>
                  <a:pt x="1008" y="1718"/>
                </a:lnTo>
                <a:lnTo>
                  <a:pt x="1008" y="1693"/>
                </a:lnTo>
                <a:lnTo>
                  <a:pt x="1008" y="1667"/>
                </a:lnTo>
                <a:lnTo>
                  <a:pt x="1012" y="1646"/>
                </a:lnTo>
                <a:lnTo>
                  <a:pt x="1016" y="1621"/>
                </a:lnTo>
                <a:lnTo>
                  <a:pt x="1024" y="1595"/>
                </a:lnTo>
                <a:lnTo>
                  <a:pt x="1029" y="1587"/>
                </a:lnTo>
                <a:lnTo>
                  <a:pt x="1033" y="1574"/>
                </a:lnTo>
                <a:lnTo>
                  <a:pt x="1037" y="1566"/>
                </a:lnTo>
                <a:lnTo>
                  <a:pt x="1037" y="1553"/>
                </a:lnTo>
                <a:lnTo>
                  <a:pt x="1041" y="1540"/>
                </a:lnTo>
                <a:lnTo>
                  <a:pt x="1041" y="1532"/>
                </a:lnTo>
                <a:lnTo>
                  <a:pt x="1046" y="1519"/>
                </a:lnTo>
                <a:lnTo>
                  <a:pt x="1050" y="1511"/>
                </a:lnTo>
                <a:lnTo>
                  <a:pt x="1050" y="1502"/>
                </a:lnTo>
                <a:lnTo>
                  <a:pt x="1050" y="1494"/>
                </a:lnTo>
                <a:lnTo>
                  <a:pt x="1054" y="1485"/>
                </a:lnTo>
                <a:lnTo>
                  <a:pt x="1054" y="1477"/>
                </a:lnTo>
                <a:lnTo>
                  <a:pt x="1058" y="1473"/>
                </a:lnTo>
                <a:lnTo>
                  <a:pt x="1063" y="1464"/>
                </a:lnTo>
                <a:lnTo>
                  <a:pt x="1063" y="1456"/>
                </a:lnTo>
                <a:lnTo>
                  <a:pt x="1063" y="1447"/>
                </a:lnTo>
                <a:lnTo>
                  <a:pt x="1071" y="1426"/>
                </a:lnTo>
                <a:lnTo>
                  <a:pt x="1075" y="1405"/>
                </a:lnTo>
                <a:lnTo>
                  <a:pt x="1079" y="1384"/>
                </a:lnTo>
                <a:lnTo>
                  <a:pt x="1084" y="1367"/>
                </a:lnTo>
                <a:lnTo>
                  <a:pt x="1088" y="1346"/>
                </a:lnTo>
                <a:lnTo>
                  <a:pt x="1092" y="1324"/>
                </a:lnTo>
                <a:lnTo>
                  <a:pt x="1096" y="1308"/>
                </a:lnTo>
                <a:lnTo>
                  <a:pt x="1109" y="1286"/>
                </a:lnTo>
                <a:lnTo>
                  <a:pt x="1109" y="1282"/>
                </a:lnTo>
                <a:lnTo>
                  <a:pt x="1109" y="1274"/>
                </a:lnTo>
                <a:lnTo>
                  <a:pt x="1109" y="1269"/>
                </a:lnTo>
                <a:lnTo>
                  <a:pt x="1109" y="1265"/>
                </a:lnTo>
                <a:lnTo>
                  <a:pt x="1113" y="1261"/>
                </a:lnTo>
                <a:lnTo>
                  <a:pt x="1113" y="1257"/>
                </a:lnTo>
                <a:lnTo>
                  <a:pt x="1118" y="1253"/>
                </a:lnTo>
                <a:lnTo>
                  <a:pt x="1118" y="1248"/>
                </a:lnTo>
                <a:lnTo>
                  <a:pt x="1139" y="1219"/>
                </a:lnTo>
                <a:lnTo>
                  <a:pt x="1156" y="1219"/>
                </a:lnTo>
                <a:lnTo>
                  <a:pt x="1173" y="1269"/>
                </a:lnTo>
                <a:lnTo>
                  <a:pt x="1173" y="1274"/>
                </a:lnTo>
                <a:lnTo>
                  <a:pt x="1168" y="1278"/>
                </a:lnTo>
                <a:lnTo>
                  <a:pt x="1228" y="1456"/>
                </a:lnTo>
                <a:lnTo>
                  <a:pt x="1270" y="1481"/>
                </a:lnTo>
                <a:lnTo>
                  <a:pt x="1304" y="1489"/>
                </a:lnTo>
                <a:lnTo>
                  <a:pt x="1333" y="1489"/>
                </a:lnTo>
                <a:lnTo>
                  <a:pt x="1367" y="1485"/>
                </a:lnTo>
                <a:lnTo>
                  <a:pt x="1397" y="1481"/>
                </a:lnTo>
                <a:lnTo>
                  <a:pt x="1431" y="1473"/>
                </a:lnTo>
                <a:lnTo>
                  <a:pt x="1460" y="1464"/>
                </a:lnTo>
                <a:lnTo>
                  <a:pt x="1490" y="1460"/>
                </a:lnTo>
                <a:lnTo>
                  <a:pt x="1524" y="1451"/>
                </a:lnTo>
                <a:lnTo>
                  <a:pt x="1549" y="1447"/>
                </a:lnTo>
                <a:lnTo>
                  <a:pt x="1579" y="1443"/>
                </a:lnTo>
                <a:lnTo>
                  <a:pt x="1608" y="1439"/>
                </a:lnTo>
                <a:lnTo>
                  <a:pt x="1638" y="1434"/>
                </a:lnTo>
                <a:lnTo>
                  <a:pt x="1663" y="1430"/>
                </a:lnTo>
                <a:lnTo>
                  <a:pt x="1693" y="1426"/>
                </a:lnTo>
                <a:lnTo>
                  <a:pt x="1723" y="1422"/>
                </a:lnTo>
                <a:lnTo>
                  <a:pt x="1748" y="1418"/>
                </a:lnTo>
                <a:lnTo>
                  <a:pt x="1752" y="1409"/>
                </a:lnTo>
                <a:lnTo>
                  <a:pt x="1756" y="1405"/>
                </a:lnTo>
                <a:lnTo>
                  <a:pt x="1761" y="1396"/>
                </a:lnTo>
                <a:lnTo>
                  <a:pt x="1765" y="1392"/>
                </a:lnTo>
                <a:lnTo>
                  <a:pt x="1769" y="1388"/>
                </a:lnTo>
                <a:lnTo>
                  <a:pt x="1773" y="1384"/>
                </a:lnTo>
                <a:lnTo>
                  <a:pt x="1782" y="1379"/>
                </a:lnTo>
                <a:lnTo>
                  <a:pt x="1790" y="1379"/>
                </a:lnTo>
                <a:lnTo>
                  <a:pt x="1799" y="1379"/>
                </a:lnTo>
                <a:lnTo>
                  <a:pt x="1803" y="1379"/>
                </a:lnTo>
                <a:lnTo>
                  <a:pt x="1811" y="1375"/>
                </a:lnTo>
                <a:lnTo>
                  <a:pt x="1816" y="1371"/>
                </a:lnTo>
                <a:lnTo>
                  <a:pt x="1824" y="1371"/>
                </a:lnTo>
                <a:lnTo>
                  <a:pt x="1828" y="1367"/>
                </a:lnTo>
                <a:lnTo>
                  <a:pt x="1828" y="1358"/>
                </a:lnTo>
                <a:lnTo>
                  <a:pt x="1833" y="1354"/>
                </a:lnTo>
                <a:lnTo>
                  <a:pt x="1837" y="1346"/>
                </a:lnTo>
                <a:lnTo>
                  <a:pt x="1841" y="1337"/>
                </a:lnTo>
                <a:lnTo>
                  <a:pt x="1850" y="1324"/>
                </a:lnTo>
                <a:lnTo>
                  <a:pt x="1858" y="1316"/>
                </a:lnTo>
                <a:lnTo>
                  <a:pt x="1867" y="1312"/>
                </a:lnTo>
                <a:lnTo>
                  <a:pt x="1875" y="1303"/>
                </a:lnTo>
                <a:lnTo>
                  <a:pt x="1883" y="1299"/>
                </a:lnTo>
                <a:lnTo>
                  <a:pt x="1892" y="1295"/>
                </a:lnTo>
                <a:lnTo>
                  <a:pt x="1909" y="1295"/>
                </a:lnTo>
                <a:lnTo>
                  <a:pt x="1922" y="1291"/>
                </a:lnTo>
                <a:lnTo>
                  <a:pt x="1938" y="1295"/>
                </a:lnTo>
                <a:lnTo>
                  <a:pt x="1951" y="1295"/>
                </a:lnTo>
                <a:lnTo>
                  <a:pt x="1968" y="1299"/>
                </a:lnTo>
                <a:lnTo>
                  <a:pt x="1981" y="1299"/>
                </a:lnTo>
                <a:lnTo>
                  <a:pt x="1993" y="1299"/>
                </a:lnTo>
                <a:lnTo>
                  <a:pt x="2006" y="1291"/>
                </a:lnTo>
                <a:lnTo>
                  <a:pt x="2006" y="1282"/>
                </a:lnTo>
                <a:lnTo>
                  <a:pt x="2006" y="1274"/>
                </a:lnTo>
                <a:lnTo>
                  <a:pt x="2006" y="1265"/>
                </a:lnTo>
                <a:lnTo>
                  <a:pt x="2002" y="1257"/>
                </a:lnTo>
                <a:lnTo>
                  <a:pt x="1998" y="1244"/>
                </a:lnTo>
                <a:lnTo>
                  <a:pt x="1998" y="1240"/>
                </a:lnTo>
                <a:lnTo>
                  <a:pt x="1993" y="1231"/>
                </a:lnTo>
                <a:lnTo>
                  <a:pt x="1985" y="1223"/>
                </a:lnTo>
                <a:lnTo>
                  <a:pt x="1968" y="1210"/>
                </a:lnTo>
                <a:lnTo>
                  <a:pt x="1951" y="1202"/>
                </a:lnTo>
                <a:lnTo>
                  <a:pt x="1930" y="1193"/>
                </a:lnTo>
                <a:lnTo>
                  <a:pt x="1913" y="1193"/>
                </a:lnTo>
                <a:lnTo>
                  <a:pt x="1892" y="1189"/>
                </a:lnTo>
                <a:lnTo>
                  <a:pt x="1871" y="1193"/>
                </a:lnTo>
                <a:lnTo>
                  <a:pt x="1850" y="1193"/>
                </a:lnTo>
                <a:lnTo>
                  <a:pt x="1828" y="1198"/>
                </a:lnTo>
                <a:lnTo>
                  <a:pt x="1752" y="1269"/>
                </a:lnTo>
                <a:lnTo>
                  <a:pt x="1748" y="1269"/>
                </a:lnTo>
                <a:lnTo>
                  <a:pt x="1744" y="1269"/>
                </a:lnTo>
                <a:lnTo>
                  <a:pt x="1714" y="1248"/>
                </a:lnTo>
                <a:lnTo>
                  <a:pt x="1697" y="1248"/>
                </a:lnTo>
                <a:lnTo>
                  <a:pt x="1680" y="1248"/>
                </a:lnTo>
                <a:lnTo>
                  <a:pt x="1663" y="1248"/>
                </a:lnTo>
                <a:lnTo>
                  <a:pt x="1646" y="1248"/>
                </a:lnTo>
                <a:lnTo>
                  <a:pt x="1630" y="1253"/>
                </a:lnTo>
                <a:lnTo>
                  <a:pt x="1613" y="1257"/>
                </a:lnTo>
                <a:lnTo>
                  <a:pt x="1596" y="1257"/>
                </a:lnTo>
                <a:lnTo>
                  <a:pt x="1579" y="1261"/>
                </a:lnTo>
                <a:lnTo>
                  <a:pt x="1549" y="1265"/>
                </a:lnTo>
                <a:lnTo>
                  <a:pt x="1524" y="1269"/>
                </a:lnTo>
                <a:lnTo>
                  <a:pt x="1494" y="1278"/>
                </a:lnTo>
                <a:lnTo>
                  <a:pt x="1469" y="1282"/>
                </a:lnTo>
                <a:lnTo>
                  <a:pt x="1439" y="1291"/>
                </a:lnTo>
                <a:lnTo>
                  <a:pt x="1414" y="1295"/>
                </a:lnTo>
                <a:lnTo>
                  <a:pt x="1384" y="1291"/>
                </a:lnTo>
                <a:lnTo>
                  <a:pt x="1359" y="1286"/>
                </a:lnTo>
                <a:lnTo>
                  <a:pt x="1338" y="1248"/>
                </a:lnTo>
                <a:lnTo>
                  <a:pt x="1321" y="1202"/>
                </a:lnTo>
                <a:lnTo>
                  <a:pt x="1308" y="1155"/>
                </a:lnTo>
                <a:lnTo>
                  <a:pt x="1295" y="1109"/>
                </a:lnTo>
                <a:lnTo>
                  <a:pt x="1287" y="1062"/>
                </a:lnTo>
                <a:lnTo>
                  <a:pt x="1274" y="1016"/>
                </a:lnTo>
                <a:lnTo>
                  <a:pt x="1266" y="965"/>
                </a:lnTo>
                <a:lnTo>
                  <a:pt x="1253" y="918"/>
                </a:lnTo>
                <a:lnTo>
                  <a:pt x="1249" y="893"/>
                </a:lnTo>
                <a:lnTo>
                  <a:pt x="1249" y="863"/>
                </a:lnTo>
                <a:lnTo>
                  <a:pt x="1249" y="838"/>
                </a:lnTo>
                <a:lnTo>
                  <a:pt x="1249" y="812"/>
                </a:lnTo>
                <a:lnTo>
                  <a:pt x="1253" y="787"/>
                </a:lnTo>
                <a:lnTo>
                  <a:pt x="1257" y="757"/>
                </a:lnTo>
                <a:lnTo>
                  <a:pt x="1257" y="732"/>
                </a:lnTo>
                <a:lnTo>
                  <a:pt x="1261" y="707"/>
                </a:lnTo>
                <a:lnTo>
                  <a:pt x="1278" y="702"/>
                </a:lnTo>
                <a:lnTo>
                  <a:pt x="1295" y="698"/>
                </a:lnTo>
                <a:lnTo>
                  <a:pt x="1312" y="694"/>
                </a:lnTo>
                <a:lnTo>
                  <a:pt x="1329" y="690"/>
                </a:lnTo>
                <a:lnTo>
                  <a:pt x="1342" y="690"/>
                </a:lnTo>
                <a:lnTo>
                  <a:pt x="1359" y="686"/>
                </a:lnTo>
                <a:lnTo>
                  <a:pt x="1376" y="686"/>
                </a:lnTo>
                <a:lnTo>
                  <a:pt x="1393" y="686"/>
                </a:lnTo>
                <a:lnTo>
                  <a:pt x="1401" y="681"/>
                </a:lnTo>
                <a:lnTo>
                  <a:pt x="1405" y="681"/>
                </a:lnTo>
                <a:lnTo>
                  <a:pt x="1414" y="677"/>
                </a:lnTo>
                <a:lnTo>
                  <a:pt x="1418" y="677"/>
                </a:lnTo>
                <a:lnTo>
                  <a:pt x="1426" y="677"/>
                </a:lnTo>
                <a:lnTo>
                  <a:pt x="1431" y="673"/>
                </a:lnTo>
                <a:lnTo>
                  <a:pt x="1435" y="673"/>
                </a:lnTo>
                <a:lnTo>
                  <a:pt x="1439" y="669"/>
                </a:lnTo>
                <a:lnTo>
                  <a:pt x="1448" y="669"/>
                </a:lnTo>
                <a:lnTo>
                  <a:pt x="1456" y="664"/>
                </a:lnTo>
                <a:lnTo>
                  <a:pt x="1465" y="664"/>
                </a:lnTo>
                <a:lnTo>
                  <a:pt x="1473" y="660"/>
                </a:lnTo>
                <a:lnTo>
                  <a:pt x="1477" y="656"/>
                </a:lnTo>
                <a:lnTo>
                  <a:pt x="1486" y="656"/>
                </a:lnTo>
                <a:lnTo>
                  <a:pt x="1494" y="652"/>
                </a:lnTo>
                <a:lnTo>
                  <a:pt x="1503" y="652"/>
                </a:lnTo>
                <a:lnTo>
                  <a:pt x="1507" y="647"/>
                </a:lnTo>
                <a:lnTo>
                  <a:pt x="1511" y="647"/>
                </a:lnTo>
                <a:lnTo>
                  <a:pt x="1515" y="643"/>
                </a:lnTo>
                <a:lnTo>
                  <a:pt x="1520" y="643"/>
                </a:lnTo>
                <a:lnTo>
                  <a:pt x="1651" y="525"/>
                </a:lnTo>
                <a:lnTo>
                  <a:pt x="1659" y="520"/>
                </a:lnTo>
                <a:lnTo>
                  <a:pt x="1663" y="512"/>
                </a:lnTo>
                <a:lnTo>
                  <a:pt x="1668" y="504"/>
                </a:lnTo>
                <a:lnTo>
                  <a:pt x="1672" y="495"/>
                </a:lnTo>
                <a:lnTo>
                  <a:pt x="1676" y="482"/>
                </a:lnTo>
                <a:lnTo>
                  <a:pt x="1676" y="474"/>
                </a:lnTo>
                <a:lnTo>
                  <a:pt x="1680" y="465"/>
                </a:lnTo>
                <a:lnTo>
                  <a:pt x="1685" y="457"/>
                </a:lnTo>
                <a:lnTo>
                  <a:pt x="1697" y="419"/>
                </a:lnTo>
                <a:lnTo>
                  <a:pt x="1701" y="381"/>
                </a:lnTo>
                <a:lnTo>
                  <a:pt x="1706" y="339"/>
                </a:lnTo>
                <a:lnTo>
                  <a:pt x="1701" y="300"/>
                </a:lnTo>
                <a:lnTo>
                  <a:pt x="1697" y="262"/>
                </a:lnTo>
                <a:lnTo>
                  <a:pt x="1689" y="224"/>
                </a:lnTo>
                <a:lnTo>
                  <a:pt x="1672" y="190"/>
                </a:lnTo>
                <a:lnTo>
                  <a:pt x="1655" y="157"/>
                </a:lnTo>
                <a:lnTo>
                  <a:pt x="1651" y="157"/>
                </a:lnTo>
                <a:lnTo>
                  <a:pt x="1646" y="152"/>
                </a:lnTo>
                <a:lnTo>
                  <a:pt x="1646" y="148"/>
                </a:lnTo>
                <a:lnTo>
                  <a:pt x="1642" y="148"/>
                </a:lnTo>
                <a:lnTo>
                  <a:pt x="1638" y="135"/>
                </a:lnTo>
                <a:lnTo>
                  <a:pt x="1630" y="127"/>
                </a:lnTo>
                <a:lnTo>
                  <a:pt x="1621" y="114"/>
                </a:lnTo>
                <a:lnTo>
                  <a:pt x="1613" y="106"/>
                </a:lnTo>
                <a:lnTo>
                  <a:pt x="1604" y="97"/>
                </a:lnTo>
                <a:lnTo>
                  <a:pt x="1591" y="89"/>
                </a:lnTo>
                <a:lnTo>
                  <a:pt x="1583" y="80"/>
                </a:lnTo>
                <a:lnTo>
                  <a:pt x="1575" y="72"/>
                </a:lnTo>
                <a:lnTo>
                  <a:pt x="1566" y="68"/>
                </a:lnTo>
                <a:lnTo>
                  <a:pt x="1553" y="63"/>
                </a:lnTo>
                <a:lnTo>
                  <a:pt x="1545" y="55"/>
                </a:lnTo>
                <a:lnTo>
                  <a:pt x="1536" y="51"/>
                </a:lnTo>
                <a:lnTo>
                  <a:pt x="1528" y="47"/>
                </a:lnTo>
                <a:lnTo>
                  <a:pt x="1515" y="42"/>
                </a:lnTo>
                <a:lnTo>
                  <a:pt x="1507" y="38"/>
                </a:lnTo>
                <a:lnTo>
                  <a:pt x="1498" y="30"/>
                </a:lnTo>
                <a:lnTo>
                  <a:pt x="1481" y="25"/>
                </a:lnTo>
                <a:lnTo>
                  <a:pt x="1460" y="21"/>
                </a:lnTo>
                <a:lnTo>
                  <a:pt x="1443" y="17"/>
                </a:lnTo>
                <a:lnTo>
                  <a:pt x="1426" y="13"/>
                </a:lnTo>
                <a:lnTo>
                  <a:pt x="1405" y="8"/>
                </a:lnTo>
                <a:lnTo>
                  <a:pt x="1388" y="4"/>
                </a:lnTo>
                <a:lnTo>
                  <a:pt x="1371" y="4"/>
                </a:lnTo>
                <a:lnTo>
                  <a:pt x="1355" y="0"/>
                </a:lnTo>
                <a:lnTo>
                  <a:pt x="1346" y="0"/>
                </a:lnTo>
                <a:lnTo>
                  <a:pt x="1338" y="4"/>
                </a:lnTo>
                <a:lnTo>
                  <a:pt x="1329" y="4"/>
                </a:lnTo>
                <a:lnTo>
                  <a:pt x="1321" y="4"/>
                </a:lnTo>
                <a:lnTo>
                  <a:pt x="1312" y="4"/>
                </a:lnTo>
                <a:lnTo>
                  <a:pt x="1304" y="8"/>
                </a:lnTo>
                <a:lnTo>
                  <a:pt x="1295" y="8"/>
                </a:lnTo>
                <a:lnTo>
                  <a:pt x="1287" y="13"/>
                </a:lnTo>
                <a:lnTo>
                  <a:pt x="1278" y="13"/>
                </a:lnTo>
                <a:lnTo>
                  <a:pt x="1274" y="17"/>
                </a:lnTo>
                <a:lnTo>
                  <a:pt x="1266" y="17"/>
                </a:lnTo>
                <a:lnTo>
                  <a:pt x="1261" y="21"/>
                </a:lnTo>
                <a:lnTo>
                  <a:pt x="1253" y="21"/>
                </a:lnTo>
                <a:lnTo>
                  <a:pt x="1249" y="25"/>
                </a:lnTo>
                <a:lnTo>
                  <a:pt x="1244" y="25"/>
                </a:lnTo>
                <a:lnTo>
                  <a:pt x="1236" y="30"/>
                </a:lnTo>
                <a:lnTo>
                  <a:pt x="1232" y="34"/>
                </a:lnTo>
                <a:lnTo>
                  <a:pt x="1223" y="38"/>
                </a:lnTo>
                <a:lnTo>
                  <a:pt x="1219" y="38"/>
                </a:lnTo>
                <a:lnTo>
                  <a:pt x="1215" y="42"/>
                </a:lnTo>
                <a:lnTo>
                  <a:pt x="1206" y="42"/>
                </a:lnTo>
                <a:lnTo>
                  <a:pt x="1202" y="47"/>
                </a:lnTo>
                <a:lnTo>
                  <a:pt x="1198" y="47"/>
                </a:lnTo>
                <a:lnTo>
                  <a:pt x="1189" y="51"/>
                </a:lnTo>
                <a:lnTo>
                  <a:pt x="1130" y="89"/>
                </a:lnTo>
                <a:lnTo>
                  <a:pt x="1079" y="144"/>
                </a:lnTo>
                <a:lnTo>
                  <a:pt x="1063" y="161"/>
                </a:lnTo>
                <a:lnTo>
                  <a:pt x="1050" y="178"/>
                </a:lnTo>
                <a:lnTo>
                  <a:pt x="1041" y="195"/>
                </a:lnTo>
                <a:lnTo>
                  <a:pt x="1033" y="216"/>
                </a:lnTo>
                <a:lnTo>
                  <a:pt x="1029" y="237"/>
                </a:lnTo>
                <a:lnTo>
                  <a:pt x="1020" y="258"/>
                </a:lnTo>
                <a:lnTo>
                  <a:pt x="1016" y="284"/>
                </a:lnTo>
                <a:lnTo>
                  <a:pt x="1008" y="305"/>
                </a:lnTo>
                <a:lnTo>
                  <a:pt x="1008" y="330"/>
                </a:lnTo>
                <a:lnTo>
                  <a:pt x="1008" y="355"/>
                </a:lnTo>
                <a:lnTo>
                  <a:pt x="1008" y="381"/>
                </a:lnTo>
                <a:lnTo>
                  <a:pt x="1012" y="406"/>
                </a:lnTo>
                <a:lnTo>
                  <a:pt x="1016" y="432"/>
                </a:lnTo>
                <a:lnTo>
                  <a:pt x="1020" y="457"/>
                </a:lnTo>
                <a:lnTo>
                  <a:pt x="1024" y="482"/>
                </a:lnTo>
                <a:lnTo>
                  <a:pt x="1033" y="508"/>
                </a:lnTo>
                <a:lnTo>
                  <a:pt x="1050" y="525"/>
                </a:lnTo>
                <a:lnTo>
                  <a:pt x="1063" y="546"/>
                </a:lnTo>
                <a:lnTo>
                  <a:pt x="1075" y="567"/>
                </a:lnTo>
                <a:lnTo>
                  <a:pt x="1079" y="588"/>
                </a:lnTo>
                <a:lnTo>
                  <a:pt x="1084" y="614"/>
                </a:lnTo>
                <a:lnTo>
                  <a:pt x="1088" y="635"/>
                </a:lnTo>
                <a:lnTo>
                  <a:pt x="1084" y="660"/>
                </a:lnTo>
                <a:lnTo>
                  <a:pt x="1075" y="686"/>
                </a:lnTo>
                <a:lnTo>
                  <a:pt x="1063" y="715"/>
                </a:lnTo>
                <a:lnTo>
                  <a:pt x="1054" y="745"/>
                </a:lnTo>
                <a:lnTo>
                  <a:pt x="1041" y="779"/>
                </a:lnTo>
                <a:lnTo>
                  <a:pt x="1033" y="808"/>
                </a:lnTo>
                <a:lnTo>
                  <a:pt x="1020" y="838"/>
                </a:lnTo>
                <a:lnTo>
                  <a:pt x="1012" y="867"/>
                </a:lnTo>
                <a:lnTo>
                  <a:pt x="1003" y="897"/>
                </a:lnTo>
                <a:lnTo>
                  <a:pt x="991" y="927"/>
                </a:lnTo>
                <a:lnTo>
                  <a:pt x="991" y="944"/>
                </a:lnTo>
                <a:lnTo>
                  <a:pt x="986" y="961"/>
                </a:lnTo>
                <a:lnTo>
                  <a:pt x="982" y="977"/>
                </a:lnTo>
                <a:lnTo>
                  <a:pt x="978" y="994"/>
                </a:lnTo>
                <a:lnTo>
                  <a:pt x="969" y="1011"/>
                </a:lnTo>
                <a:lnTo>
                  <a:pt x="965" y="1024"/>
                </a:lnTo>
                <a:lnTo>
                  <a:pt x="961" y="1041"/>
                </a:lnTo>
                <a:lnTo>
                  <a:pt x="957" y="1058"/>
                </a:lnTo>
                <a:lnTo>
                  <a:pt x="948" y="1066"/>
                </a:lnTo>
                <a:lnTo>
                  <a:pt x="948" y="1079"/>
                </a:lnTo>
                <a:lnTo>
                  <a:pt x="944" y="1087"/>
                </a:lnTo>
                <a:lnTo>
                  <a:pt x="940" y="1100"/>
                </a:lnTo>
                <a:lnTo>
                  <a:pt x="940" y="1109"/>
                </a:lnTo>
                <a:lnTo>
                  <a:pt x="940" y="1121"/>
                </a:lnTo>
                <a:lnTo>
                  <a:pt x="936" y="1130"/>
                </a:lnTo>
                <a:lnTo>
                  <a:pt x="931" y="1138"/>
                </a:lnTo>
                <a:lnTo>
                  <a:pt x="919" y="1198"/>
                </a:lnTo>
                <a:lnTo>
                  <a:pt x="906" y="1253"/>
                </a:lnTo>
                <a:lnTo>
                  <a:pt x="893" y="1308"/>
                </a:lnTo>
                <a:lnTo>
                  <a:pt x="876" y="1363"/>
                </a:lnTo>
                <a:lnTo>
                  <a:pt x="864" y="1418"/>
                </a:lnTo>
                <a:lnTo>
                  <a:pt x="847" y="1473"/>
                </a:lnTo>
                <a:lnTo>
                  <a:pt x="830" y="1523"/>
                </a:lnTo>
                <a:lnTo>
                  <a:pt x="809" y="1578"/>
                </a:lnTo>
                <a:lnTo>
                  <a:pt x="800" y="1608"/>
                </a:lnTo>
                <a:lnTo>
                  <a:pt x="787" y="1633"/>
                </a:lnTo>
                <a:lnTo>
                  <a:pt x="775" y="1659"/>
                </a:lnTo>
                <a:lnTo>
                  <a:pt x="762" y="1684"/>
                </a:lnTo>
                <a:lnTo>
                  <a:pt x="749" y="1705"/>
                </a:lnTo>
                <a:lnTo>
                  <a:pt x="732" y="1731"/>
                </a:lnTo>
                <a:lnTo>
                  <a:pt x="720" y="1756"/>
                </a:lnTo>
                <a:lnTo>
                  <a:pt x="711" y="1781"/>
                </a:lnTo>
                <a:lnTo>
                  <a:pt x="699" y="1803"/>
                </a:lnTo>
                <a:lnTo>
                  <a:pt x="686" y="1828"/>
                </a:lnTo>
                <a:lnTo>
                  <a:pt x="673" y="1849"/>
                </a:lnTo>
                <a:lnTo>
                  <a:pt x="661" y="1870"/>
                </a:lnTo>
                <a:lnTo>
                  <a:pt x="648" y="1891"/>
                </a:lnTo>
                <a:lnTo>
                  <a:pt x="635" y="1913"/>
                </a:lnTo>
                <a:lnTo>
                  <a:pt x="622" y="1934"/>
                </a:lnTo>
                <a:lnTo>
                  <a:pt x="606" y="1955"/>
                </a:lnTo>
                <a:lnTo>
                  <a:pt x="597" y="1972"/>
                </a:lnTo>
                <a:lnTo>
                  <a:pt x="589" y="1989"/>
                </a:lnTo>
                <a:lnTo>
                  <a:pt x="580" y="2006"/>
                </a:lnTo>
                <a:lnTo>
                  <a:pt x="567" y="2018"/>
                </a:lnTo>
                <a:lnTo>
                  <a:pt x="559" y="2035"/>
                </a:lnTo>
                <a:lnTo>
                  <a:pt x="551" y="2052"/>
                </a:lnTo>
                <a:lnTo>
                  <a:pt x="542" y="2065"/>
                </a:lnTo>
                <a:lnTo>
                  <a:pt x="534" y="2082"/>
                </a:lnTo>
                <a:lnTo>
                  <a:pt x="517" y="2099"/>
                </a:lnTo>
                <a:lnTo>
                  <a:pt x="504" y="2116"/>
                </a:lnTo>
                <a:lnTo>
                  <a:pt x="491" y="2133"/>
                </a:lnTo>
                <a:lnTo>
                  <a:pt x="479" y="2150"/>
                </a:lnTo>
                <a:lnTo>
                  <a:pt x="466" y="2167"/>
                </a:lnTo>
                <a:lnTo>
                  <a:pt x="453" y="2183"/>
                </a:lnTo>
                <a:lnTo>
                  <a:pt x="445" y="2200"/>
                </a:lnTo>
                <a:lnTo>
                  <a:pt x="432" y="2217"/>
                </a:lnTo>
                <a:lnTo>
                  <a:pt x="432" y="2222"/>
                </a:lnTo>
                <a:lnTo>
                  <a:pt x="432" y="2226"/>
                </a:lnTo>
                <a:lnTo>
                  <a:pt x="428" y="2226"/>
                </a:lnTo>
                <a:lnTo>
                  <a:pt x="428" y="2230"/>
                </a:lnTo>
                <a:lnTo>
                  <a:pt x="424" y="2230"/>
                </a:lnTo>
                <a:lnTo>
                  <a:pt x="424" y="2234"/>
                </a:lnTo>
                <a:lnTo>
                  <a:pt x="339" y="2344"/>
                </a:lnTo>
                <a:lnTo>
                  <a:pt x="330" y="2365"/>
                </a:lnTo>
                <a:lnTo>
                  <a:pt x="330" y="2370"/>
                </a:lnTo>
                <a:lnTo>
                  <a:pt x="326" y="2374"/>
                </a:lnTo>
                <a:lnTo>
                  <a:pt x="322" y="2378"/>
                </a:lnTo>
                <a:lnTo>
                  <a:pt x="318" y="2378"/>
                </a:lnTo>
                <a:lnTo>
                  <a:pt x="199" y="2522"/>
                </a:lnTo>
                <a:lnTo>
                  <a:pt x="195" y="2535"/>
                </a:lnTo>
                <a:lnTo>
                  <a:pt x="182" y="2547"/>
                </a:lnTo>
                <a:lnTo>
                  <a:pt x="174" y="2560"/>
                </a:lnTo>
                <a:lnTo>
                  <a:pt x="165" y="2573"/>
                </a:lnTo>
                <a:lnTo>
                  <a:pt x="157" y="2585"/>
                </a:lnTo>
                <a:lnTo>
                  <a:pt x="149" y="2598"/>
                </a:lnTo>
                <a:lnTo>
                  <a:pt x="140" y="2611"/>
                </a:lnTo>
                <a:lnTo>
                  <a:pt x="132" y="2624"/>
                </a:lnTo>
                <a:lnTo>
                  <a:pt x="115" y="2645"/>
                </a:lnTo>
                <a:lnTo>
                  <a:pt x="98" y="2666"/>
                </a:lnTo>
                <a:lnTo>
                  <a:pt x="85" y="2683"/>
                </a:lnTo>
                <a:lnTo>
                  <a:pt x="68" y="2704"/>
                </a:lnTo>
                <a:lnTo>
                  <a:pt x="55" y="2721"/>
                </a:lnTo>
                <a:lnTo>
                  <a:pt x="43" y="2742"/>
                </a:lnTo>
                <a:lnTo>
                  <a:pt x="30" y="2759"/>
                </a:lnTo>
                <a:lnTo>
                  <a:pt x="17" y="2780"/>
                </a:lnTo>
                <a:lnTo>
                  <a:pt x="13" y="2789"/>
                </a:lnTo>
                <a:lnTo>
                  <a:pt x="9" y="2801"/>
                </a:lnTo>
                <a:lnTo>
                  <a:pt x="9" y="2810"/>
                </a:lnTo>
                <a:lnTo>
                  <a:pt x="5" y="2818"/>
                </a:lnTo>
                <a:lnTo>
                  <a:pt x="0" y="2827"/>
                </a:lnTo>
                <a:lnTo>
                  <a:pt x="0" y="2835"/>
                </a:lnTo>
                <a:lnTo>
                  <a:pt x="5" y="2844"/>
                </a:lnTo>
                <a:lnTo>
                  <a:pt x="9" y="2852"/>
                </a:lnTo>
                <a:lnTo>
                  <a:pt x="30" y="2865"/>
                </a:lnTo>
                <a:lnTo>
                  <a:pt x="51" y="2873"/>
                </a:lnTo>
                <a:lnTo>
                  <a:pt x="72" y="2873"/>
                </a:lnTo>
                <a:lnTo>
                  <a:pt x="98" y="2873"/>
                </a:lnTo>
                <a:lnTo>
                  <a:pt x="123" y="2873"/>
                </a:lnTo>
                <a:lnTo>
                  <a:pt x="149" y="2873"/>
                </a:lnTo>
                <a:lnTo>
                  <a:pt x="170" y="2869"/>
                </a:lnTo>
                <a:lnTo>
                  <a:pt x="195" y="2869"/>
                </a:lnTo>
                <a:lnTo>
                  <a:pt x="445" y="2835"/>
                </a:lnTo>
                <a:lnTo>
                  <a:pt x="441" y="2831"/>
                </a:lnTo>
                <a:lnTo>
                  <a:pt x="441" y="2827"/>
                </a:lnTo>
                <a:lnTo>
                  <a:pt x="436" y="2822"/>
                </a:lnTo>
                <a:lnTo>
                  <a:pt x="432" y="2818"/>
                </a:lnTo>
                <a:lnTo>
                  <a:pt x="428" y="2814"/>
                </a:lnTo>
                <a:lnTo>
                  <a:pt x="424" y="2810"/>
                </a:lnTo>
                <a:lnTo>
                  <a:pt x="419" y="2806"/>
                </a:lnTo>
                <a:lnTo>
                  <a:pt x="415" y="2801"/>
                </a:lnTo>
                <a:lnTo>
                  <a:pt x="301" y="2746"/>
                </a:lnTo>
                <a:lnTo>
                  <a:pt x="297" y="2742"/>
                </a:lnTo>
                <a:lnTo>
                  <a:pt x="297" y="2734"/>
                </a:lnTo>
                <a:lnTo>
                  <a:pt x="297" y="2725"/>
                </a:lnTo>
                <a:lnTo>
                  <a:pt x="301" y="2717"/>
                </a:lnTo>
                <a:lnTo>
                  <a:pt x="301" y="2712"/>
                </a:lnTo>
                <a:lnTo>
                  <a:pt x="305" y="2704"/>
                </a:lnTo>
                <a:lnTo>
                  <a:pt x="309" y="2695"/>
                </a:lnTo>
                <a:lnTo>
                  <a:pt x="314" y="2687"/>
                </a:lnTo>
                <a:lnTo>
                  <a:pt x="318" y="2683"/>
                </a:lnTo>
                <a:lnTo>
                  <a:pt x="322" y="2674"/>
                </a:lnTo>
                <a:lnTo>
                  <a:pt x="326" y="2670"/>
                </a:lnTo>
                <a:lnTo>
                  <a:pt x="330" y="2666"/>
                </a:lnTo>
                <a:lnTo>
                  <a:pt x="335" y="2657"/>
                </a:lnTo>
                <a:lnTo>
                  <a:pt x="339" y="2653"/>
                </a:lnTo>
                <a:lnTo>
                  <a:pt x="343" y="2653"/>
                </a:lnTo>
                <a:lnTo>
                  <a:pt x="347" y="2649"/>
                </a:lnTo>
                <a:lnTo>
                  <a:pt x="352" y="2640"/>
                </a:lnTo>
                <a:lnTo>
                  <a:pt x="360" y="2632"/>
                </a:lnTo>
                <a:lnTo>
                  <a:pt x="364" y="2624"/>
                </a:lnTo>
                <a:lnTo>
                  <a:pt x="373" y="2615"/>
                </a:lnTo>
                <a:lnTo>
                  <a:pt x="377" y="2607"/>
                </a:lnTo>
                <a:lnTo>
                  <a:pt x="386" y="2598"/>
                </a:lnTo>
                <a:lnTo>
                  <a:pt x="390" y="2590"/>
                </a:lnTo>
                <a:lnTo>
                  <a:pt x="394" y="2581"/>
                </a:lnTo>
                <a:lnTo>
                  <a:pt x="411" y="2564"/>
                </a:lnTo>
                <a:lnTo>
                  <a:pt x="424" y="2547"/>
                </a:lnTo>
                <a:lnTo>
                  <a:pt x="441" y="2530"/>
                </a:lnTo>
                <a:lnTo>
                  <a:pt x="453" y="2509"/>
                </a:lnTo>
                <a:lnTo>
                  <a:pt x="466" y="2492"/>
                </a:lnTo>
                <a:lnTo>
                  <a:pt x="483" y="2475"/>
                </a:lnTo>
                <a:lnTo>
                  <a:pt x="500" y="2459"/>
                </a:lnTo>
                <a:lnTo>
                  <a:pt x="517" y="2437"/>
                </a:lnTo>
                <a:lnTo>
                  <a:pt x="538" y="2408"/>
                </a:lnTo>
                <a:lnTo>
                  <a:pt x="559" y="2382"/>
                </a:lnTo>
                <a:lnTo>
                  <a:pt x="580" y="2353"/>
                </a:lnTo>
                <a:lnTo>
                  <a:pt x="601" y="2323"/>
                </a:lnTo>
                <a:lnTo>
                  <a:pt x="622" y="2293"/>
                </a:lnTo>
                <a:lnTo>
                  <a:pt x="639" y="2264"/>
                </a:lnTo>
                <a:lnTo>
                  <a:pt x="656" y="2234"/>
                </a:lnTo>
                <a:lnTo>
                  <a:pt x="673" y="2200"/>
                </a:lnTo>
                <a:lnTo>
                  <a:pt x="673" y="2196"/>
                </a:lnTo>
                <a:lnTo>
                  <a:pt x="673" y="2192"/>
                </a:lnTo>
                <a:lnTo>
                  <a:pt x="673" y="2188"/>
                </a:lnTo>
                <a:lnTo>
                  <a:pt x="677" y="2188"/>
                </a:lnTo>
                <a:lnTo>
                  <a:pt x="682" y="2183"/>
                </a:lnTo>
                <a:lnTo>
                  <a:pt x="686" y="2179"/>
                </a:lnTo>
                <a:lnTo>
                  <a:pt x="690" y="2175"/>
                </a:lnTo>
                <a:lnTo>
                  <a:pt x="694" y="2167"/>
                </a:lnTo>
                <a:lnTo>
                  <a:pt x="694" y="2162"/>
                </a:lnTo>
                <a:lnTo>
                  <a:pt x="699" y="2158"/>
                </a:lnTo>
                <a:lnTo>
                  <a:pt x="699" y="2150"/>
                </a:lnTo>
                <a:lnTo>
                  <a:pt x="699" y="2145"/>
                </a:lnTo>
                <a:lnTo>
                  <a:pt x="703" y="2145"/>
                </a:lnTo>
                <a:lnTo>
                  <a:pt x="703" y="2141"/>
                </a:lnTo>
                <a:lnTo>
                  <a:pt x="707" y="2137"/>
                </a:lnTo>
                <a:lnTo>
                  <a:pt x="711" y="2133"/>
                </a:lnTo>
                <a:lnTo>
                  <a:pt x="716" y="2133"/>
                </a:lnTo>
                <a:lnTo>
                  <a:pt x="716" y="2128"/>
                </a:lnTo>
                <a:lnTo>
                  <a:pt x="728" y="2103"/>
                </a:lnTo>
                <a:lnTo>
                  <a:pt x="741" y="2082"/>
                </a:lnTo>
                <a:lnTo>
                  <a:pt x="754" y="2061"/>
                </a:lnTo>
                <a:lnTo>
                  <a:pt x="766" y="2040"/>
                </a:lnTo>
                <a:lnTo>
                  <a:pt x="779" y="2018"/>
                </a:lnTo>
                <a:lnTo>
                  <a:pt x="792" y="1997"/>
                </a:lnTo>
                <a:lnTo>
                  <a:pt x="804" y="1976"/>
                </a:lnTo>
                <a:lnTo>
                  <a:pt x="817" y="1955"/>
                </a:lnTo>
                <a:lnTo>
                  <a:pt x="821" y="1951"/>
                </a:lnTo>
                <a:lnTo>
                  <a:pt x="826" y="1951"/>
                </a:lnTo>
                <a:lnTo>
                  <a:pt x="826" y="1947"/>
                </a:lnTo>
                <a:lnTo>
                  <a:pt x="830" y="1942"/>
                </a:lnTo>
                <a:lnTo>
                  <a:pt x="834" y="1938"/>
                </a:lnTo>
                <a:lnTo>
                  <a:pt x="838" y="1938"/>
                </a:lnTo>
                <a:lnTo>
                  <a:pt x="851" y="1951"/>
                </a:lnTo>
                <a:lnTo>
                  <a:pt x="864" y="1963"/>
                </a:lnTo>
                <a:lnTo>
                  <a:pt x="872" y="1980"/>
                </a:lnTo>
                <a:lnTo>
                  <a:pt x="876" y="1993"/>
                </a:lnTo>
                <a:lnTo>
                  <a:pt x="885" y="2010"/>
                </a:lnTo>
                <a:lnTo>
                  <a:pt x="889" y="2027"/>
                </a:lnTo>
                <a:lnTo>
                  <a:pt x="898" y="2044"/>
                </a:lnTo>
                <a:lnTo>
                  <a:pt x="910" y="2057"/>
                </a:lnTo>
                <a:lnTo>
                  <a:pt x="914" y="2078"/>
                </a:lnTo>
                <a:lnTo>
                  <a:pt x="923" y="2095"/>
                </a:lnTo>
                <a:lnTo>
                  <a:pt x="931" y="2107"/>
                </a:lnTo>
                <a:lnTo>
                  <a:pt x="940" y="2124"/>
                </a:lnTo>
                <a:lnTo>
                  <a:pt x="948" y="2137"/>
                </a:lnTo>
                <a:lnTo>
                  <a:pt x="957" y="2154"/>
                </a:lnTo>
                <a:lnTo>
                  <a:pt x="961" y="2171"/>
                </a:lnTo>
                <a:lnTo>
                  <a:pt x="965" y="2188"/>
                </a:lnTo>
                <a:lnTo>
                  <a:pt x="969" y="2200"/>
                </a:lnTo>
                <a:lnTo>
                  <a:pt x="974" y="2213"/>
                </a:lnTo>
                <a:lnTo>
                  <a:pt x="978" y="2226"/>
                </a:lnTo>
                <a:lnTo>
                  <a:pt x="982" y="2238"/>
                </a:lnTo>
                <a:lnTo>
                  <a:pt x="986" y="2251"/>
                </a:lnTo>
                <a:lnTo>
                  <a:pt x="986" y="2264"/>
                </a:lnTo>
                <a:lnTo>
                  <a:pt x="991" y="2277"/>
                </a:lnTo>
                <a:lnTo>
                  <a:pt x="995" y="2289"/>
                </a:lnTo>
                <a:lnTo>
                  <a:pt x="864" y="2484"/>
                </a:lnTo>
                <a:lnTo>
                  <a:pt x="804" y="2569"/>
                </a:lnTo>
                <a:lnTo>
                  <a:pt x="800" y="2577"/>
                </a:lnTo>
                <a:lnTo>
                  <a:pt x="792" y="2581"/>
                </a:lnTo>
                <a:lnTo>
                  <a:pt x="787" y="2590"/>
                </a:lnTo>
                <a:lnTo>
                  <a:pt x="783" y="2598"/>
                </a:lnTo>
                <a:lnTo>
                  <a:pt x="775" y="2607"/>
                </a:lnTo>
                <a:lnTo>
                  <a:pt x="771" y="2611"/>
                </a:lnTo>
                <a:lnTo>
                  <a:pt x="766" y="2619"/>
                </a:lnTo>
                <a:lnTo>
                  <a:pt x="758" y="2628"/>
                </a:lnTo>
                <a:lnTo>
                  <a:pt x="754" y="2636"/>
                </a:lnTo>
                <a:lnTo>
                  <a:pt x="749" y="2645"/>
                </a:lnTo>
                <a:lnTo>
                  <a:pt x="745" y="2649"/>
                </a:lnTo>
                <a:lnTo>
                  <a:pt x="741" y="2657"/>
                </a:lnTo>
                <a:lnTo>
                  <a:pt x="737" y="2666"/>
                </a:lnTo>
                <a:lnTo>
                  <a:pt x="732" y="2670"/>
                </a:lnTo>
                <a:lnTo>
                  <a:pt x="728" y="2679"/>
                </a:lnTo>
                <a:lnTo>
                  <a:pt x="724" y="2687"/>
                </a:lnTo>
                <a:lnTo>
                  <a:pt x="720" y="2695"/>
                </a:lnTo>
                <a:lnTo>
                  <a:pt x="711" y="2704"/>
                </a:lnTo>
                <a:lnTo>
                  <a:pt x="707" y="2712"/>
                </a:lnTo>
                <a:lnTo>
                  <a:pt x="699" y="2721"/>
                </a:lnTo>
                <a:lnTo>
                  <a:pt x="694" y="2729"/>
                </a:lnTo>
                <a:lnTo>
                  <a:pt x="686" y="2738"/>
                </a:lnTo>
                <a:lnTo>
                  <a:pt x="682" y="2746"/>
                </a:lnTo>
                <a:lnTo>
                  <a:pt x="677" y="2755"/>
                </a:lnTo>
                <a:lnTo>
                  <a:pt x="673" y="2763"/>
                </a:lnTo>
                <a:lnTo>
                  <a:pt x="669" y="2767"/>
                </a:lnTo>
                <a:lnTo>
                  <a:pt x="669" y="2772"/>
                </a:lnTo>
                <a:lnTo>
                  <a:pt x="665" y="2776"/>
                </a:lnTo>
                <a:lnTo>
                  <a:pt x="661" y="2780"/>
                </a:lnTo>
                <a:lnTo>
                  <a:pt x="661" y="2784"/>
                </a:lnTo>
                <a:lnTo>
                  <a:pt x="656" y="2789"/>
                </a:lnTo>
                <a:lnTo>
                  <a:pt x="656" y="2793"/>
                </a:lnTo>
                <a:lnTo>
                  <a:pt x="648" y="2801"/>
                </a:lnTo>
                <a:lnTo>
                  <a:pt x="644" y="2814"/>
                </a:lnTo>
                <a:lnTo>
                  <a:pt x="639" y="2827"/>
                </a:lnTo>
                <a:lnTo>
                  <a:pt x="635" y="2839"/>
                </a:lnTo>
                <a:lnTo>
                  <a:pt x="635" y="2852"/>
                </a:lnTo>
                <a:lnTo>
                  <a:pt x="635" y="2865"/>
                </a:lnTo>
                <a:lnTo>
                  <a:pt x="635" y="2877"/>
                </a:lnTo>
                <a:lnTo>
                  <a:pt x="639" y="2890"/>
                </a:lnTo>
                <a:lnTo>
                  <a:pt x="648" y="2899"/>
                </a:lnTo>
                <a:lnTo>
                  <a:pt x="656" y="2903"/>
                </a:lnTo>
                <a:lnTo>
                  <a:pt x="665" y="2907"/>
                </a:lnTo>
                <a:lnTo>
                  <a:pt x="673" y="2907"/>
                </a:lnTo>
                <a:lnTo>
                  <a:pt x="682" y="2907"/>
                </a:lnTo>
                <a:lnTo>
                  <a:pt x="694" y="2907"/>
                </a:lnTo>
                <a:lnTo>
                  <a:pt x="703" y="2907"/>
                </a:lnTo>
                <a:lnTo>
                  <a:pt x="711" y="2903"/>
                </a:lnTo>
                <a:lnTo>
                  <a:pt x="716" y="2903"/>
                </a:lnTo>
                <a:lnTo>
                  <a:pt x="720" y="2907"/>
                </a:lnTo>
                <a:lnTo>
                  <a:pt x="724" y="2907"/>
                </a:lnTo>
                <a:lnTo>
                  <a:pt x="728" y="2911"/>
                </a:lnTo>
                <a:lnTo>
                  <a:pt x="732" y="29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Freeform 3"/>
          <p:cNvSpPr>
            <a:spLocks/>
          </p:cNvSpPr>
          <p:nvPr/>
        </p:nvSpPr>
        <p:spPr bwMode="auto">
          <a:xfrm>
            <a:off x="482600" y="4670425"/>
            <a:ext cx="2811463" cy="1495425"/>
          </a:xfrm>
          <a:custGeom>
            <a:avLst/>
            <a:gdLst>
              <a:gd name="T0" fmla="*/ 2147483646 w 3315"/>
              <a:gd name="T1" fmla="*/ 2147483646 h 1666"/>
              <a:gd name="T2" fmla="*/ 2147483646 w 3315"/>
              <a:gd name="T3" fmla="*/ 2147483646 h 1666"/>
              <a:gd name="T4" fmla="*/ 2147483646 w 3315"/>
              <a:gd name="T5" fmla="*/ 2147483646 h 1666"/>
              <a:gd name="T6" fmla="*/ 2147483646 w 3315"/>
              <a:gd name="T7" fmla="*/ 2147483646 h 1666"/>
              <a:gd name="T8" fmla="*/ 2147483646 w 3315"/>
              <a:gd name="T9" fmla="*/ 2147483646 h 1666"/>
              <a:gd name="T10" fmla="*/ 2147483646 w 3315"/>
              <a:gd name="T11" fmla="*/ 2147483646 h 1666"/>
              <a:gd name="T12" fmla="*/ 2147483646 w 3315"/>
              <a:gd name="T13" fmla="*/ 2147483646 h 1666"/>
              <a:gd name="T14" fmla="*/ 2147483646 w 3315"/>
              <a:gd name="T15" fmla="*/ 2147483646 h 1666"/>
              <a:gd name="T16" fmla="*/ 2147483646 w 3315"/>
              <a:gd name="T17" fmla="*/ 2147483646 h 1666"/>
              <a:gd name="T18" fmla="*/ 2147483646 w 3315"/>
              <a:gd name="T19" fmla="*/ 2147483646 h 1666"/>
              <a:gd name="T20" fmla="*/ 2147483646 w 3315"/>
              <a:gd name="T21" fmla="*/ 2147483646 h 1666"/>
              <a:gd name="T22" fmla="*/ 2147483646 w 3315"/>
              <a:gd name="T23" fmla="*/ 2147483646 h 1666"/>
              <a:gd name="T24" fmla="*/ 2147483646 w 3315"/>
              <a:gd name="T25" fmla="*/ 2147483646 h 1666"/>
              <a:gd name="T26" fmla="*/ 2147483646 w 3315"/>
              <a:gd name="T27" fmla="*/ 2147483646 h 1666"/>
              <a:gd name="T28" fmla="*/ 2147483646 w 3315"/>
              <a:gd name="T29" fmla="*/ 2147483646 h 1666"/>
              <a:gd name="T30" fmla="*/ 2147483646 w 3315"/>
              <a:gd name="T31" fmla="*/ 2147483646 h 1666"/>
              <a:gd name="T32" fmla="*/ 2147483646 w 3315"/>
              <a:gd name="T33" fmla="*/ 2147483646 h 1666"/>
              <a:gd name="T34" fmla="*/ 2147483646 w 3315"/>
              <a:gd name="T35" fmla="*/ 2147483646 h 1666"/>
              <a:gd name="T36" fmla="*/ 2147483646 w 3315"/>
              <a:gd name="T37" fmla="*/ 2147483646 h 1666"/>
              <a:gd name="T38" fmla="*/ 2147483646 w 3315"/>
              <a:gd name="T39" fmla="*/ 2147483646 h 1666"/>
              <a:gd name="T40" fmla="*/ 2147483646 w 3315"/>
              <a:gd name="T41" fmla="*/ 2147483646 h 1666"/>
              <a:gd name="T42" fmla="*/ 2147483646 w 3315"/>
              <a:gd name="T43" fmla="*/ 2147483646 h 1666"/>
              <a:gd name="T44" fmla="*/ 2147483646 w 3315"/>
              <a:gd name="T45" fmla="*/ 2147483646 h 1666"/>
              <a:gd name="T46" fmla="*/ 2147483646 w 3315"/>
              <a:gd name="T47" fmla="*/ 2147483646 h 1666"/>
              <a:gd name="T48" fmla="*/ 2147483646 w 3315"/>
              <a:gd name="T49" fmla="*/ 2147483646 h 1666"/>
              <a:gd name="T50" fmla="*/ 2147483646 w 3315"/>
              <a:gd name="T51" fmla="*/ 2147483646 h 1666"/>
              <a:gd name="T52" fmla="*/ 2147483646 w 3315"/>
              <a:gd name="T53" fmla="*/ 2147483646 h 1666"/>
              <a:gd name="T54" fmla="*/ 2147483646 w 3315"/>
              <a:gd name="T55" fmla="*/ 2147483646 h 1666"/>
              <a:gd name="T56" fmla="*/ 2147483646 w 3315"/>
              <a:gd name="T57" fmla="*/ 2147483646 h 1666"/>
              <a:gd name="T58" fmla="*/ 2147483646 w 3315"/>
              <a:gd name="T59" fmla="*/ 2147483646 h 1666"/>
              <a:gd name="T60" fmla="*/ 2147483646 w 3315"/>
              <a:gd name="T61" fmla="*/ 0 h 1666"/>
              <a:gd name="T62" fmla="*/ 2147483646 w 3315"/>
              <a:gd name="T63" fmla="*/ 2147483646 h 1666"/>
              <a:gd name="T64" fmla="*/ 2147483646 w 3315"/>
              <a:gd name="T65" fmla="*/ 2147483646 h 1666"/>
              <a:gd name="T66" fmla="*/ 2147483646 w 3315"/>
              <a:gd name="T67" fmla="*/ 2147483646 h 1666"/>
              <a:gd name="T68" fmla="*/ 2147483646 w 3315"/>
              <a:gd name="T69" fmla="*/ 2147483646 h 1666"/>
              <a:gd name="T70" fmla="*/ 2147483646 w 3315"/>
              <a:gd name="T71" fmla="*/ 2147483646 h 1666"/>
              <a:gd name="T72" fmla="*/ 2147483646 w 3315"/>
              <a:gd name="T73" fmla="*/ 2147483646 h 1666"/>
              <a:gd name="T74" fmla="*/ 2147483646 w 3315"/>
              <a:gd name="T75" fmla="*/ 2147483646 h 1666"/>
              <a:gd name="T76" fmla="*/ 2147483646 w 3315"/>
              <a:gd name="T77" fmla="*/ 2147483646 h 1666"/>
              <a:gd name="T78" fmla="*/ 2147483646 w 3315"/>
              <a:gd name="T79" fmla="*/ 2147483646 h 1666"/>
              <a:gd name="T80" fmla="*/ 2147483646 w 3315"/>
              <a:gd name="T81" fmla="*/ 2147483646 h 1666"/>
              <a:gd name="T82" fmla="*/ 2147483646 w 3315"/>
              <a:gd name="T83" fmla="*/ 2147483646 h 1666"/>
              <a:gd name="T84" fmla="*/ 2147483646 w 3315"/>
              <a:gd name="T85" fmla="*/ 2147483646 h 1666"/>
              <a:gd name="T86" fmla="*/ 2147483646 w 3315"/>
              <a:gd name="T87" fmla="*/ 2147483646 h 1666"/>
              <a:gd name="T88" fmla="*/ 2147483646 w 3315"/>
              <a:gd name="T89" fmla="*/ 2147483646 h 1666"/>
              <a:gd name="T90" fmla="*/ 2147483646 w 3315"/>
              <a:gd name="T91" fmla="*/ 2147483646 h 1666"/>
              <a:gd name="T92" fmla="*/ 2147483646 w 3315"/>
              <a:gd name="T93" fmla="*/ 2147483646 h 1666"/>
              <a:gd name="T94" fmla="*/ 2147483646 w 3315"/>
              <a:gd name="T95" fmla="*/ 2147483646 h 1666"/>
              <a:gd name="T96" fmla="*/ 2147483646 w 3315"/>
              <a:gd name="T97" fmla="*/ 2147483646 h 1666"/>
              <a:gd name="T98" fmla="*/ 2147483646 w 3315"/>
              <a:gd name="T99" fmla="*/ 2147483646 h 1666"/>
              <a:gd name="T100" fmla="*/ 2147483646 w 3315"/>
              <a:gd name="T101" fmla="*/ 2147483646 h 1666"/>
              <a:gd name="T102" fmla="*/ 2147483646 w 3315"/>
              <a:gd name="T103" fmla="*/ 2147483646 h 1666"/>
              <a:gd name="T104" fmla="*/ 2147483646 w 3315"/>
              <a:gd name="T105" fmla="*/ 2147483646 h 1666"/>
              <a:gd name="T106" fmla="*/ 2147483646 w 3315"/>
              <a:gd name="T107" fmla="*/ 2147483646 h 1666"/>
              <a:gd name="T108" fmla="*/ 2147483646 w 3315"/>
              <a:gd name="T109" fmla="*/ 2147483646 h 1666"/>
              <a:gd name="T110" fmla="*/ 2147483646 w 3315"/>
              <a:gd name="T111" fmla="*/ 2147483646 h 1666"/>
              <a:gd name="T112" fmla="*/ 2147483646 w 3315"/>
              <a:gd name="T113" fmla="*/ 2147483646 h 1666"/>
              <a:gd name="T114" fmla="*/ 2147483646 w 3315"/>
              <a:gd name="T115" fmla="*/ 2147483646 h 1666"/>
              <a:gd name="T116" fmla="*/ 2147483646 w 3315"/>
              <a:gd name="T117" fmla="*/ 2147483646 h 1666"/>
              <a:gd name="T118" fmla="*/ 2147483646 w 3315"/>
              <a:gd name="T119" fmla="*/ 2147483646 h 166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315"/>
              <a:gd name="T181" fmla="*/ 0 h 1666"/>
              <a:gd name="T182" fmla="*/ 3315 w 3315"/>
              <a:gd name="T183" fmla="*/ 1666 h 166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315" h="1666">
                <a:moveTo>
                  <a:pt x="1688" y="1666"/>
                </a:moveTo>
                <a:lnTo>
                  <a:pt x="1706" y="1662"/>
                </a:lnTo>
                <a:lnTo>
                  <a:pt x="1710" y="1658"/>
                </a:lnTo>
                <a:lnTo>
                  <a:pt x="1710" y="1649"/>
                </a:lnTo>
                <a:lnTo>
                  <a:pt x="1710" y="1644"/>
                </a:lnTo>
                <a:lnTo>
                  <a:pt x="1706" y="1636"/>
                </a:lnTo>
                <a:lnTo>
                  <a:pt x="1701" y="1627"/>
                </a:lnTo>
                <a:lnTo>
                  <a:pt x="1697" y="1623"/>
                </a:lnTo>
                <a:lnTo>
                  <a:pt x="1692" y="1614"/>
                </a:lnTo>
                <a:lnTo>
                  <a:pt x="1692" y="1609"/>
                </a:lnTo>
                <a:lnTo>
                  <a:pt x="1684" y="1596"/>
                </a:lnTo>
                <a:lnTo>
                  <a:pt x="1670" y="1583"/>
                </a:lnTo>
                <a:lnTo>
                  <a:pt x="1662" y="1574"/>
                </a:lnTo>
                <a:lnTo>
                  <a:pt x="1653" y="1561"/>
                </a:lnTo>
                <a:lnTo>
                  <a:pt x="1640" y="1552"/>
                </a:lnTo>
                <a:lnTo>
                  <a:pt x="1631" y="1539"/>
                </a:lnTo>
                <a:lnTo>
                  <a:pt x="1622" y="1526"/>
                </a:lnTo>
                <a:lnTo>
                  <a:pt x="1618" y="1513"/>
                </a:lnTo>
                <a:lnTo>
                  <a:pt x="1627" y="1495"/>
                </a:lnTo>
                <a:lnTo>
                  <a:pt x="1657" y="1482"/>
                </a:lnTo>
                <a:lnTo>
                  <a:pt x="1688" y="1465"/>
                </a:lnTo>
                <a:lnTo>
                  <a:pt x="1719" y="1452"/>
                </a:lnTo>
                <a:lnTo>
                  <a:pt x="1749" y="1434"/>
                </a:lnTo>
                <a:lnTo>
                  <a:pt x="1784" y="1421"/>
                </a:lnTo>
                <a:lnTo>
                  <a:pt x="1815" y="1403"/>
                </a:lnTo>
                <a:lnTo>
                  <a:pt x="1846" y="1390"/>
                </a:lnTo>
                <a:lnTo>
                  <a:pt x="1877" y="1377"/>
                </a:lnTo>
                <a:lnTo>
                  <a:pt x="1907" y="1364"/>
                </a:lnTo>
                <a:lnTo>
                  <a:pt x="1934" y="1355"/>
                </a:lnTo>
                <a:lnTo>
                  <a:pt x="1964" y="1342"/>
                </a:lnTo>
                <a:lnTo>
                  <a:pt x="1991" y="1329"/>
                </a:lnTo>
                <a:lnTo>
                  <a:pt x="2017" y="1320"/>
                </a:lnTo>
                <a:lnTo>
                  <a:pt x="2043" y="1307"/>
                </a:lnTo>
                <a:lnTo>
                  <a:pt x="2069" y="1294"/>
                </a:lnTo>
                <a:lnTo>
                  <a:pt x="2091" y="1281"/>
                </a:lnTo>
                <a:lnTo>
                  <a:pt x="2096" y="1276"/>
                </a:lnTo>
                <a:lnTo>
                  <a:pt x="2100" y="1267"/>
                </a:lnTo>
                <a:lnTo>
                  <a:pt x="2105" y="1263"/>
                </a:lnTo>
                <a:lnTo>
                  <a:pt x="2109" y="1259"/>
                </a:lnTo>
                <a:lnTo>
                  <a:pt x="2113" y="1254"/>
                </a:lnTo>
                <a:lnTo>
                  <a:pt x="2118" y="1250"/>
                </a:lnTo>
                <a:lnTo>
                  <a:pt x="2122" y="1250"/>
                </a:lnTo>
                <a:lnTo>
                  <a:pt x="2126" y="1245"/>
                </a:lnTo>
                <a:lnTo>
                  <a:pt x="2148" y="1254"/>
                </a:lnTo>
                <a:lnTo>
                  <a:pt x="2162" y="1272"/>
                </a:lnTo>
                <a:lnTo>
                  <a:pt x="2179" y="1281"/>
                </a:lnTo>
                <a:lnTo>
                  <a:pt x="2197" y="1294"/>
                </a:lnTo>
                <a:lnTo>
                  <a:pt x="2214" y="1302"/>
                </a:lnTo>
                <a:lnTo>
                  <a:pt x="2236" y="1316"/>
                </a:lnTo>
                <a:lnTo>
                  <a:pt x="2254" y="1324"/>
                </a:lnTo>
                <a:lnTo>
                  <a:pt x="2271" y="1338"/>
                </a:lnTo>
                <a:lnTo>
                  <a:pt x="2289" y="1351"/>
                </a:lnTo>
                <a:lnTo>
                  <a:pt x="2315" y="1364"/>
                </a:lnTo>
                <a:lnTo>
                  <a:pt x="2341" y="1377"/>
                </a:lnTo>
                <a:lnTo>
                  <a:pt x="2359" y="1390"/>
                </a:lnTo>
                <a:lnTo>
                  <a:pt x="2381" y="1408"/>
                </a:lnTo>
                <a:lnTo>
                  <a:pt x="2403" y="1425"/>
                </a:lnTo>
                <a:lnTo>
                  <a:pt x="2425" y="1438"/>
                </a:lnTo>
                <a:lnTo>
                  <a:pt x="2447" y="1456"/>
                </a:lnTo>
                <a:lnTo>
                  <a:pt x="2468" y="1469"/>
                </a:lnTo>
                <a:lnTo>
                  <a:pt x="2477" y="1478"/>
                </a:lnTo>
                <a:lnTo>
                  <a:pt x="2486" y="1482"/>
                </a:lnTo>
                <a:lnTo>
                  <a:pt x="2495" y="1491"/>
                </a:lnTo>
                <a:lnTo>
                  <a:pt x="2508" y="1500"/>
                </a:lnTo>
                <a:lnTo>
                  <a:pt x="2517" y="1509"/>
                </a:lnTo>
                <a:lnTo>
                  <a:pt x="2530" y="1513"/>
                </a:lnTo>
                <a:lnTo>
                  <a:pt x="2539" y="1513"/>
                </a:lnTo>
                <a:lnTo>
                  <a:pt x="2552" y="1513"/>
                </a:lnTo>
                <a:lnTo>
                  <a:pt x="2609" y="1509"/>
                </a:lnTo>
                <a:lnTo>
                  <a:pt x="2622" y="1522"/>
                </a:lnTo>
                <a:lnTo>
                  <a:pt x="2635" y="1535"/>
                </a:lnTo>
                <a:lnTo>
                  <a:pt x="2644" y="1552"/>
                </a:lnTo>
                <a:lnTo>
                  <a:pt x="2657" y="1566"/>
                </a:lnTo>
                <a:lnTo>
                  <a:pt x="2670" y="1579"/>
                </a:lnTo>
                <a:lnTo>
                  <a:pt x="2683" y="1592"/>
                </a:lnTo>
                <a:lnTo>
                  <a:pt x="2696" y="1601"/>
                </a:lnTo>
                <a:lnTo>
                  <a:pt x="2714" y="1609"/>
                </a:lnTo>
                <a:lnTo>
                  <a:pt x="2740" y="1614"/>
                </a:lnTo>
                <a:lnTo>
                  <a:pt x="2767" y="1618"/>
                </a:lnTo>
                <a:lnTo>
                  <a:pt x="2789" y="1618"/>
                </a:lnTo>
                <a:lnTo>
                  <a:pt x="2815" y="1609"/>
                </a:lnTo>
                <a:lnTo>
                  <a:pt x="2837" y="1605"/>
                </a:lnTo>
                <a:lnTo>
                  <a:pt x="2859" y="1592"/>
                </a:lnTo>
                <a:lnTo>
                  <a:pt x="2876" y="1579"/>
                </a:lnTo>
                <a:lnTo>
                  <a:pt x="2894" y="1561"/>
                </a:lnTo>
                <a:lnTo>
                  <a:pt x="2898" y="1557"/>
                </a:lnTo>
                <a:lnTo>
                  <a:pt x="2898" y="1552"/>
                </a:lnTo>
                <a:lnTo>
                  <a:pt x="2903" y="1548"/>
                </a:lnTo>
                <a:lnTo>
                  <a:pt x="2903" y="1544"/>
                </a:lnTo>
                <a:lnTo>
                  <a:pt x="2903" y="1539"/>
                </a:lnTo>
                <a:lnTo>
                  <a:pt x="2907" y="1535"/>
                </a:lnTo>
                <a:lnTo>
                  <a:pt x="2903" y="1535"/>
                </a:lnTo>
                <a:lnTo>
                  <a:pt x="2903" y="1530"/>
                </a:lnTo>
                <a:lnTo>
                  <a:pt x="2898" y="1530"/>
                </a:lnTo>
                <a:lnTo>
                  <a:pt x="2898" y="1526"/>
                </a:lnTo>
                <a:lnTo>
                  <a:pt x="2894" y="1526"/>
                </a:lnTo>
                <a:lnTo>
                  <a:pt x="2881" y="1530"/>
                </a:lnTo>
                <a:lnTo>
                  <a:pt x="2872" y="1530"/>
                </a:lnTo>
                <a:lnTo>
                  <a:pt x="2859" y="1530"/>
                </a:lnTo>
                <a:lnTo>
                  <a:pt x="2850" y="1526"/>
                </a:lnTo>
                <a:lnTo>
                  <a:pt x="2837" y="1526"/>
                </a:lnTo>
                <a:lnTo>
                  <a:pt x="2828" y="1522"/>
                </a:lnTo>
                <a:lnTo>
                  <a:pt x="2815" y="1517"/>
                </a:lnTo>
                <a:lnTo>
                  <a:pt x="2806" y="1509"/>
                </a:lnTo>
                <a:lnTo>
                  <a:pt x="2802" y="1504"/>
                </a:lnTo>
                <a:lnTo>
                  <a:pt x="2802" y="1500"/>
                </a:lnTo>
                <a:lnTo>
                  <a:pt x="2802" y="1495"/>
                </a:lnTo>
                <a:lnTo>
                  <a:pt x="2797" y="1491"/>
                </a:lnTo>
                <a:lnTo>
                  <a:pt x="2797" y="1482"/>
                </a:lnTo>
                <a:lnTo>
                  <a:pt x="2797" y="1478"/>
                </a:lnTo>
                <a:lnTo>
                  <a:pt x="2797" y="1473"/>
                </a:lnTo>
                <a:lnTo>
                  <a:pt x="2797" y="1465"/>
                </a:lnTo>
                <a:lnTo>
                  <a:pt x="2797" y="1460"/>
                </a:lnTo>
                <a:lnTo>
                  <a:pt x="2797" y="1456"/>
                </a:lnTo>
                <a:lnTo>
                  <a:pt x="2797" y="1452"/>
                </a:lnTo>
                <a:lnTo>
                  <a:pt x="2802" y="1452"/>
                </a:lnTo>
                <a:lnTo>
                  <a:pt x="2802" y="1447"/>
                </a:lnTo>
                <a:lnTo>
                  <a:pt x="2806" y="1443"/>
                </a:lnTo>
                <a:lnTo>
                  <a:pt x="2806" y="1438"/>
                </a:lnTo>
                <a:lnTo>
                  <a:pt x="2789" y="1434"/>
                </a:lnTo>
                <a:lnTo>
                  <a:pt x="2775" y="1430"/>
                </a:lnTo>
                <a:lnTo>
                  <a:pt x="2762" y="1430"/>
                </a:lnTo>
                <a:lnTo>
                  <a:pt x="2745" y="1430"/>
                </a:lnTo>
                <a:lnTo>
                  <a:pt x="2732" y="1430"/>
                </a:lnTo>
                <a:lnTo>
                  <a:pt x="2714" y="1434"/>
                </a:lnTo>
                <a:lnTo>
                  <a:pt x="2701" y="1434"/>
                </a:lnTo>
                <a:lnTo>
                  <a:pt x="2683" y="1438"/>
                </a:lnTo>
                <a:lnTo>
                  <a:pt x="2679" y="1434"/>
                </a:lnTo>
                <a:lnTo>
                  <a:pt x="2675" y="1425"/>
                </a:lnTo>
                <a:lnTo>
                  <a:pt x="2670" y="1416"/>
                </a:lnTo>
                <a:lnTo>
                  <a:pt x="2666" y="1408"/>
                </a:lnTo>
                <a:lnTo>
                  <a:pt x="2666" y="1399"/>
                </a:lnTo>
                <a:lnTo>
                  <a:pt x="2661" y="1390"/>
                </a:lnTo>
                <a:lnTo>
                  <a:pt x="2661" y="1377"/>
                </a:lnTo>
                <a:lnTo>
                  <a:pt x="2657" y="1368"/>
                </a:lnTo>
                <a:lnTo>
                  <a:pt x="2600" y="1338"/>
                </a:lnTo>
                <a:lnTo>
                  <a:pt x="2534" y="1285"/>
                </a:lnTo>
                <a:lnTo>
                  <a:pt x="2534" y="1281"/>
                </a:lnTo>
                <a:lnTo>
                  <a:pt x="2530" y="1281"/>
                </a:lnTo>
                <a:lnTo>
                  <a:pt x="2530" y="1276"/>
                </a:lnTo>
                <a:lnTo>
                  <a:pt x="2525" y="1272"/>
                </a:lnTo>
                <a:lnTo>
                  <a:pt x="2521" y="1272"/>
                </a:lnTo>
                <a:lnTo>
                  <a:pt x="2517" y="1267"/>
                </a:lnTo>
                <a:lnTo>
                  <a:pt x="2508" y="1263"/>
                </a:lnTo>
                <a:lnTo>
                  <a:pt x="2504" y="1259"/>
                </a:lnTo>
                <a:lnTo>
                  <a:pt x="2495" y="1254"/>
                </a:lnTo>
                <a:lnTo>
                  <a:pt x="2490" y="1250"/>
                </a:lnTo>
                <a:lnTo>
                  <a:pt x="2486" y="1245"/>
                </a:lnTo>
                <a:lnTo>
                  <a:pt x="2477" y="1241"/>
                </a:lnTo>
                <a:lnTo>
                  <a:pt x="2468" y="1237"/>
                </a:lnTo>
                <a:lnTo>
                  <a:pt x="2455" y="1228"/>
                </a:lnTo>
                <a:lnTo>
                  <a:pt x="2447" y="1224"/>
                </a:lnTo>
                <a:lnTo>
                  <a:pt x="2433" y="1215"/>
                </a:lnTo>
                <a:lnTo>
                  <a:pt x="2425" y="1210"/>
                </a:lnTo>
                <a:lnTo>
                  <a:pt x="2416" y="1202"/>
                </a:lnTo>
                <a:lnTo>
                  <a:pt x="2407" y="1193"/>
                </a:lnTo>
                <a:lnTo>
                  <a:pt x="2398" y="1184"/>
                </a:lnTo>
                <a:lnTo>
                  <a:pt x="2390" y="1180"/>
                </a:lnTo>
                <a:lnTo>
                  <a:pt x="2381" y="1175"/>
                </a:lnTo>
                <a:lnTo>
                  <a:pt x="2376" y="1167"/>
                </a:lnTo>
                <a:lnTo>
                  <a:pt x="2368" y="1162"/>
                </a:lnTo>
                <a:lnTo>
                  <a:pt x="2363" y="1153"/>
                </a:lnTo>
                <a:lnTo>
                  <a:pt x="2359" y="1145"/>
                </a:lnTo>
                <a:lnTo>
                  <a:pt x="2354" y="1136"/>
                </a:lnTo>
                <a:lnTo>
                  <a:pt x="2350" y="1127"/>
                </a:lnTo>
                <a:lnTo>
                  <a:pt x="2350" y="1092"/>
                </a:lnTo>
                <a:lnTo>
                  <a:pt x="2350" y="1061"/>
                </a:lnTo>
                <a:lnTo>
                  <a:pt x="2350" y="1026"/>
                </a:lnTo>
                <a:lnTo>
                  <a:pt x="2350" y="991"/>
                </a:lnTo>
                <a:lnTo>
                  <a:pt x="2350" y="960"/>
                </a:lnTo>
                <a:lnTo>
                  <a:pt x="2350" y="925"/>
                </a:lnTo>
                <a:lnTo>
                  <a:pt x="2354" y="895"/>
                </a:lnTo>
                <a:lnTo>
                  <a:pt x="2359" y="860"/>
                </a:lnTo>
                <a:lnTo>
                  <a:pt x="2359" y="855"/>
                </a:lnTo>
                <a:lnTo>
                  <a:pt x="2359" y="851"/>
                </a:lnTo>
                <a:lnTo>
                  <a:pt x="2359" y="846"/>
                </a:lnTo>
                <a:lnTo>
                  <a:pt x="2359" y="842"/>
                </a:lnTo>
                <a:lnTo>
                  <a:pt x="2359" y="838"/>
                </a:lnTo>
                <a:lnTo>
                  <a:pt x="2363" y="838"/>
                </a:lnTo>
                <a:lnTo>
                  <a:pt x="2368" y="833"/>
                </a:lnTo>
                <a:lnTo>
                  <a:pt x="2372" y="833"/>
                </a:lnTo>
                <a:lnTo>
                  <a:pt x="2376" y="833"/>
                </a:lnTo>
                <a:lnTo>
                  <a:pt x="2398" y="855"/>
                </a:lnTo>
                <a:lnTo>
                  <a:pt x="2416" y="877"/>
                </a:lnTo>
                <a:lnTo>
                  <a:pt x="2433" y="899"/>
                </a:lnTo>
                <a:lnTo>
                  <a:pt x="2451" y="925"/>
                </a:lnTo>
                <a:lnTo>
                  <a:pt x="2468" y="947"/>
                </a:lnTo>
                <a:lnTo>
                  <a:pt x="2482" y="974"/>
                </a:lnTo>
                <a:lnTo>
                  <a:pt x="2499" y="996"/>
                </a:lnTo>
                <a:lnTo>
                  <a:pt x="2521" y="1017"/>
                </a:lnTo>
                <a:lnTo>
                  <a:pt x="2534" y="1031"/>
                </a:lnTo>
                <a:lnTo>
                  <a:pt x="2547" y="1044"/>
                </a:lnTo>
                <a:lnTo>
                  <a:pt x="2561" y="1057"/>
                </a:lnTo>
                <a:lnTo>
                  <a:pt x="2574" y="1070"/>
                </a:lnTo>
                <a:lnTo>
                  <a:pt x="2587" y="1083"/>
                </a:lnTo>
                <a:lnTo>
                  <a:pt x="2596" y="1096"/>
                </a:lnTo>
                <a:lnTo>
                  <a:pt x="2609" y="1110"/>
                </a:lnTo>
                <a:lnTo>
                  <a:pt x="2618" y="1123"/>
                </a:lnTo>
                <a:lnTo>
                  <a:pt x="2635" y="1140"/>
                </a:lnTo>
                <a:lnTo>
                  <a:pt x="2653" y="1153"/>
                </a:lnTo>
                <a:lnTo>
                  <a:pt x="2670" y="1171"/>
                </a:lnTo>
                <a:lnTo>
                  <a:pt x="2688" y="1184"/>
                </a:lnTo>
                <a:lnTo>
                  <a:pt x="2701" y="1202"/>
                </a:lnTo>
                <a:lnTo>
                  <a:pt x="2718" y="1215"/>
                </a:lnTo>
                <a:lnTo>
                  <a:pt x="2736" y="1232"/>
                </a:lnTo>
                <a:lnTo>
                  <a:pt x="2749" y="1245"/>
                </a:lnTo>
                <a:lnTo>
                  <a:pt x="2775" y="1267"/>
                </a:lnTo>
                <a:lnTo>
                  <a:pt x="2802" y="1298"/>
                </a:lnTo>
                <a:lnTo>
                  <a:pt x="2832" y="1324"/>
                </a:lnTo>
                <a:lnTo>
                  <a:pt x="2859" y="1355"/>
                </a:lnTo>
                <a:lnTo>
                  <a:pt x="2889" y="1386"/>
                </a:lnTo>
                <a:lnTo>
                  <a:pt x="2920" y="1408"/>
                </a:lnTo>
                <a:lnTo>
                  <a:pt x="2938" y="1416"/>
                </a:lnTo>
                <a:lnTo>
                  <a:pt x="2951" y="1425"/>
                </a:lnTo>
                <a:lnTo>
                  <a:pt x="2968" y="1430"/>
                </a:lnTo>
                <a:lnTo>
                  <a:pt x="2986" y="1434"/>
                </a:lnTo>
                <a:lnTo>
                  <a:pt x="2995" y="1447"/>
                </a:lnTo>
                <a:lnTo>
                  <a:pt x="3003" y="1465"/>
                </a:lnTo>
                <a:lnTo>
                  <a:pt x="3012" y="1478"/>
                </a:lnTo>
                <a:lnTo>
                  <a:pt x="3017" y="1495"/>
                </a:lnTo>
                <a:lnTo>
                  <a:pt x="3025" y="1509"/>
                </a:lnTo>
                <a:lnTo>
                  <a:pt x="3038" y="1522"/>
                </a:lnTo>
                <a:lnTo>
                  <a:pt x="3052" y="1535"/>
                </a:lnTo>
                <a:lnTo>
                  <a:pt x="3065" y="1544"/>
                </a:lnTo>
                <a:lnTo>
                  <a:pt x="3078" y="1557"/>
                </a:lnTo>
                <a:lnTo>
                  <a:pt x="3095" y="1561"/>
                </a:lnTo>
                <a:lnTo>
                  <a:pt x="3113" y="1566"/>
                </a:lnTo>
                <a:lnTo>
                  <a:pt x="3131" y="1570"/>
                </a:lnTo>
                <a:lnTo>
                  <a:pt x="3148" y="1570"/>
                </a:lnTo>
                <a:lnTo>
                  <a:pt x="3166" y="1574"/>
                </a:lnTo>
                <a:lnTo>
                  <a:pt x="3179" y="1574"/>
                </a:lnTo>
                <a:lnTo>
                  <a:pt x="3196" y="1574"/>
                </a:lnTo>
                <a:lnTo>
                  <a:pt x="3214" y="1574"/>
                </a:lnTo>
                <a:lnTo>
                  <a:pt x="3231" y="1570"/>
                </a:lnTo>
                <a:lnTo>
                  <a:pt x="3245" y="1561"/>
                </a:lnTo>
                <a:lnTo>
                  <a:pt x="3262" y="1557"/>
                </a:lnTo>
                <a:lnTo>
                  <a:pt x="3275" y="1552"/>
                </a:lnTo>
                <a:lnTo>
                  <a:pt x="3288" y="1548"/>
                </a:lnTo>
                <a:lnTo>
                  <a:pt x="3302" y="1539"/>
                </a:lnTo>
                <a:lnTo>
                  <a:pt x="3310" y="1530"/>
                </a:lnTo>
                <a:lnTo>
                  <a:pt x="3315" y="1513"/>
                </a:lnTo>
                <a:lnTo>
                  <a:pt x="3315" y="1509"/>
                </a:lnTo>
                <a:lnTo>
                  <a:pt x="3310" y="1509"/>
                </a:lnTo>
                <a:lnTo>
                  <a:pt x="3302" y="1504"/>
                </a:lnTo>
                <a:lnTo>
                  <a:pt x="3293" y="1504"/>
                </a:lnTo>
                <a:lnTo>
                  <a:pt x="3280" y="1504"/>
                </a:lnTo>
                <a:lnTo>
                  <a:pt x="3271" y="1504"/>
                </a:lnTo>
                <a:lnTo>
                  <a:pt x="3258" y="1504"/>
                </a:lnTo>
                <a:lnTo>
                  <a:pt x="3249" y="1504"/>
                </a:lnTo>
                <a:lnTo>
                  <a:pt x="3240" y="1500"/>
                </a:lnTo>
                <a:lnTo>
                  <a:pt x="3231" y="1491"/>
                </a:lnTo>
                <a:lnTo>
                  <a:pt x="3231" y="1487"/>
                </a:lnTo>
                <a:lnTo>
                  <a:pt x="3227" y="1478"/>
                </a:lnTo>
                <a:lnTo>
                  <a:pt x="3223" y="1469"/>
                </a:lnTo>
                <a:lnTo>
                  <a:pt x="3218" y="1460"/>
                </a:lnTo>
                <a:lnTo>
                  <a:pt x="3214" y="1452"/>
                </a:lnTo>
                <a:lnTo>
                  <a:pt x="3214" y="1443"/>
                </a:lnTo>
                <a:lnTo>
                  <a:pt x="3218" y="1434"/>
                </a:lnTo>
                <a:lnTo>
                  <a:pt x="3223" y="1425"/>
                </a:lnTo>
                <a:lnTo>
                  <a:pt x="3227" y="1421"/>
                </a:lnTo>
                <a:lnTo>
                  <a:pt x="3231" y="1421"/>
                </a:lnTo>
                <a:lnTo>
                  <a:pt x="3231" y="1416"/>
                </a:lnTo>
                <a:lnTo>
                  <a:pt x="3236" y="1412"/>
                </a:lnTo>
                <a:lnTo>
                  <a:pt x="3236" y="1408"/>
                </a:lnTo>
                <a:lnTo>
                  <a:pt x="3166" y="1373"/>
                </a:lnTo>
                <a:lnTo>
                  <a:pt x="3095" y="1364"/>
                </a:lnTo>
                <a:lnTo>
                  <a:pt x="3087" y="1359"/>
                </a:lnTo>
                <a:lnTo>
                  <a:pt x="3082" y="1351"/>
                </a:lnTo>
                <a:lnTo>
                  <a:pt x="3082" y="1338"/>
                </a:lnTo>
                <a:lnTo>
                  <a:pt x="3078" y="1329"/>
                </a:lnTo>
                <a:lnTo>
                  <a:pt x="3078" y="1320"/>
                </a:lnTo>
                <a:lnTo>
                  <a:pt x="3078" y="1307"/>
                </a:lnTo>
                <a:lnTo>
                  <a:pt x="3078" y="1298"/>
                </a:lnTo>
                <a:lnTo>
                  <a:pt x="3074" y="1285"/>
                </a:lnTo>
                <a:lnTo>
                  <a:pt x="3047" y="1259"/>
                </a:lnTo>
                <a:lnTo>
                  <a:pt x="3021" y="1228"/>
                </a:lnTo>
                <a:lnTo>
                  <a:pt x="2990" y="1202"/>
                </a:lnTo>
                <a:lnTo>
                  <a:pt x="2960" y="1171"/>
                </a:lnTo>
                <a:lnTo>
                  <a:pt x="2929" y="1145"/>
                </a:lnTo>
                <a:lnTo>
                  <a:pt x="2903" y="1114"/>
                </a:lnTo>
                <a:lnTo>
                  <a:pt x="2872" y="1088"/>
                </a:lnTo>
                <a:lnTo>
                  <a:pt x="2841" y="1057"/>
                </a:lnTo>
                <a:lnTo>
                  <a:pt x="2837" y="1044"/>
                </a:lnTo>
                <a:lnTo>
                  <a:pt x="2824" y="1035"/>
                </a:lnTo>
                <a:lnTo>
                  <a:pt x="2815" y="1022"/>
                </a:lnTo>
                <a:lnTo>
                  <a:pt x="2806" y="1013"/>
                </a:lnTo>
                <a:lnTo>
                  <a:pt x="2793" y="1004"/>
                </a:lnTo>
                <a:lnTo>
                  <a:pt x="2784" y="996"/>
                </a:lnTo>
                <a:lnTo>
                  <a:pt x="2775" y="987"/>
                </a:lnTo>
                <a:lnTo>
                  <a:pt x="2767" y="974"/>
                </a:lnTo>
                <a:lnTo>
                  <a:pt x="2736" y="947"/>
                </a:lnTo>
                <a:lnTo>
                  <a:pt x="2736" y="943"/>
                </a:lnTo>
                <a:lnTo>
                  <a:pt x="2732" y="943"/>
                </a:lnTo>
                <a:lnTo>
                  <a:pt x="2732" y="939"/>
                </a:lnTo>
                <a:lnTo>
                  <a:pt x="2732" y="934"/>
                </a:lnTo>
                <a:lnTo>
                  <a:pt x="2727" y="930"/>
                </a:lnTo>
                <a:lnTo>
                  <a:pt x="2723" y="930"/>
                </a:lnTo>
                <a:lnTo>
                  <a:pt x="2718" y="925"/>
                </a:lnTo>
                <a:lnTo>
                  <a:pt x="2714" y="921"/>
                </a:lnTo>
                <a:lnTo>
                  <a:pt x="2710" y="917"/>
                </a:lnTo>
                <a:lnTo>
                  <a:pt x="2705" y="912"/>
                </a:lnTo>
                <a:lnTo>
                  <a:pt x="2701" y="903"/>
                </a:lnTo>
                <a:lnTo>
                  <a:pt x="2701" y="899"/>
                </a:lnTo>
                <a:lnTo>
                  <a:pt x="2653" y="855"/>
                </a:lnTo>
                <a:lnTo>
                  <a:pt x="2587" y="772"/>
                </a:lnTo>
                <a:lnTo>
                  <a:pt x="2582" y="763"/>
                </a:lnTo>
                <a:lnTo>
                  <a:pt x="2578" y="754"/>
                </a:lnTo>
                <a:lnTo>
                  <a:pt x="2574" y="741"/>
                </a:lnTo>
                <a:lnTo>
                  <a:pt x="2565" y="732"/>
                </a:lnTo>
                <a:lnTo>
                  <a:pt x="2561" y="724"/>
                </a:lnTo>
                <a:lnTo>
                  <a:pt x="2552" y="715"/>
                </a:lnTo>
                <a:lnTo>
                  <a:pt x="2547" y="706"/>
                </a:lnTo>
                <a:lnTo>
                  <a:pt x="2543" y="693"/>
                </a:lnTo>
                <a:lnTo>
                  <a:pt x="2539" y="684"/>
                </a:lnTo>
                <a:lnTo>
                  <a:pt x="2534" y="675"/>
                </a:lnTo>
                <a:lnTo>
                  <a:pt x="2525" y="667"/>
                </a:lnTo>
                <a:lnTo>
                  <a:pt x="2521" y="654"/>
                </a:lnTo>
                <a:lnTo>
                  <a:pt x="2517" y="645"/>
                </a:lnTo>
                <a:lnTo>
                  <a:pt x="2517" y="636"/>
                </a:lnTo>
                <a:lnTo>
                  <a:pt x="2512" y="627"/>
                </a:lnTo>
                <a:lnTo>
                  <a:pt x="2512" y="614"/>
                </a:lnTo>
                <a:lnTo>
                  <a:pt x="2517" y="614"/>
                </a:lnTo>
                <a:lnTo>
                  <a:pt x="2517" y="610"/>
                </a:lnTo>
                <a:lnTo>
                  <a:pt x="2521" y="610"/>
                </a:lnTo>
                <a:lnTo>
                  <a:pt x="2534" y="623"/>
                </a:lnTo>
                <a:lnTo>
                  <a:pt x="2552" y="636"/>
                </a:lnTo>
                <a:lnTo>
                  <a:pt x="2565" y="649"/>
                </a:lnTo>
                <a:lnTo>
                  <a:pt x="2582" y="662"/>
                </a:lnTo>
                <a:lnTo>
                  <a:pt x="2596" y="671"/>
                </a:lnTo>
                <a:lnTo>
                  <a:pt x="2613" y="684"/>
                </a:lnTo>
                <a:lnTo>
                  <a:pt x="2635" y="693"/>
                </a:lnTo>
                <a:lnTo>
                  <a:pt x="2653" y="702"/>
                </a:lnTo>
                <a:lnTo>
                  <a:pt x="2692" y="719"/>
                </a:lnTo>
                <a:lnTo>
                  <a:pt x="2732" y="732"/>
                </a:lnTo>
                <a:lnTo>
                  <a:pt x="2771" y="737"/>
                </a:lnTo>
                <a:lnTo>
                  <a:pt x="2815" y="741"/>
                </a:lnTo>
                <a:lnTo>
                  <a:pt x="2854" y="737"/>
                </a:lnTo>
                <a:lnTo>
                  <a:pt x="2898" y="732"/>
                </a:lnTo>
                <a:lnTo>
                  <a:pt x="2938" y="724"/>
                </a:lnTo>
                <a:lnTo>
                  <a:pt x="2977" y="719"/>
                </a:lnTo>
                <a:lnTo>
                  <a:pt x="2999" y="706"/>
                </a:lnTo>
                <a:lnTo>
                  <a:pt x="3021" y="693"/>
                </a:lnTo>
                <a:lnTo>
                  <a:pt x="3043" y="680"/>
                </a:lnTo>
                <a:lnTo>
                  <a:pt x="3065" y="667"/>
                </a:lnTo>
                <a:lnTo>
                  <a:pt x="3082" y="649"/>
                </a:lnTo>
                <a:lnTo>
                  <a:pt x="3100" y="632"/>
                </a:lnTo>
                <a:lnTo>
                  <a:pt x="3122" y="614"/>
                </a:lnTo>
                <a:lnTo>
                  <a:pt x="3139" y="597"/>
                </a:lnTo>
                <a:lnTo>
                  <a:pt x="3148" y="588"/>
                </a:lnTo>
                <a:lnTo>
                  <a:pt x="3157" y="579"/>
                </a:lnTo>
                <a:lnTo>
                  <a:pt x="3161" y="566"/>
                </a:lnTo>
                <a:lnTo>
                  <a:pt x="3166" y="557"/>
                </a:lnTo>
                <a:lnTo>
                  <a:pt x="3174" y="544"/>
                </a:lnTo>
                <a:lnTo>
                  <a:pt x="3179" y="535"/>
                </a:lnTo>
                <a:lnTo>
                  <a:pt x="3183" y="522"/>
                </a:lnTo>
                <a:lnTo>
                  <a:pt x="3192" y="513"/>
                </a:lnTo>
                <a:lnTo>
                  <a:pt x="3201" y="487"/>
                </a:lnTo>
                <a:lnTo>
                  <a:pt x="3209" y="456"/>
                </a:lnTo>
                <a:lnTo>
                  <a:pt x="3218" y="430"/>
                </a:lnTo>
                <a:lnTo>
                  <a:pt x="3218" y="399"/>
                </a:lnTo>
                <a:lnTo>
                  <a:pt x="3218" y="373"/>
                </a:lnTo>
                <a:lnTo>
                  <a:pt x="3218" y="342"/>
                </a:lnTo>
                <a:lnTo>
                  <a:pt x="3218" y="316"/>
                </a:lnTo>
                <a:lnTo>
                  <a:pt x="3214" y="285"/>
                </a:lnTo>
                <a:lnTo>
                  <a:pt x="3205" y="268"/>
                </a:lnTo>
                <a:lnTo>
                  <a:pt x="3201" y="255"/>
                </a:lnTo>
                <a:lnTo>
                  <a:pt x="3196" y="237"/>
                </a:lnTo>
                <a:lnTo>
                  <a:pt x="3192" y="224"/>
                </a:lnTo>
                <a:lnTo>
                  <a:pt x="3183" y="211"/>
                </a:lnTo>
                <a:lnTo>
                  <a:pt x="3179" y="193"/>
                </a:lnTo>
                <a:lnTo>
                  <a:pt x="3170" y="184"/>
                </a:lnTo>
                <a:lnTo>
                  <a:pt x="3161" y="171"/>
                </a:lnTo>
                <a:lnTo>
                  <a:pt x="3148" y="149"/>
                </a:lnTo>
                <a:lnTo>
                  <a:pt x="3135" y="132"/>
                </a:lnTo>
                <a:lnTo>
                  <a:pt x="3122" y="119"/>
                </a:lnTo>
                <a:lnTo>
                  <a:pt x="3109" y="101"/>
                </a:lnTo>
                <a:lnTo>
                  <a:pt x="3091" y="88"/>
                </a:lnTo>
                <a:lnTo>
                  <a:pt x="3078" y="75"/>
                </a:lnTo>
                <a:lnTo>
                  <a:pt x="3060" y="62"/>
                </a:lnTo>
                <a:lnTo>
                  <a:pt x="3043" y="48"/>
                </a:lnTo>
                <a:lnTo>
                  <a:pt x="2889" y="0"/>
                </a:lnTo>
                <a:lnTo>
                  <a:pt x="2885" y="0"/>
                </a:lnTo>
                <a:lnTo>
                  <a:pt x="2881" y="0"/>
                </a:lnTo>
                <a:lnTo>
                  <a:pt x="2881" y="5"/>
                </a:lnTo>
                <a:lnTo>
                  <a:pt x="2876" y="5"/>
                </a:lnTo>
                <a:lnTo>
                  <a:pt x="2859" y="0"/>
                </a:lnTo>
                <a:lnTo>
                  <a:pt x="2837" y="0"/>
                </a:lnTo>
                <a:lnTo>
                  <a:pt x="2815" y="0"/>
                </a:lnTo>
                <a:lnTo>
                  <a:pt x="2797" y="5"/>
                </a:lnTo>
                <a:lnTo>
                  <a:pt x="2775" y="5"/>
                </a:lnTo>
                <a:lnTo>
                  <a:pt x="2758" y="9"/>
                </a:lnTo>
                <a:lnTo>
                  <a:pt x="2736" y="13"/>
                </a:lnTo>
                <a:lnTo>
                  <a:pt x="2714" y="18"/>
                </a:lnTo>
                <a:lnTo>
                  <a:pt x="2705" y="27"/>
                </a:lnTo>
                <a:lnTo>
                  <a:pt x="2692" y="31"/>
                </a:lnTo>
                <a:lnTo>
                  <a:pt x="2679" y="35"/>
                </a:lnTo>
                <a:lnTo>
                  <a:pt x="2670" y="40"/>
                </a:lnTo>
                <a:lnTo>
                  <a:pt x="2657" y="44"/>
                </a:lnTo>
                <a:lnTo>
                  <a:pt x="2648" y="48"/>
                </a:lnTo>
                <a:lnTo>
                  <a:pt x="2639" y="53"/>
                </a:lnTo>
                <a:lnTo>
                  <a:pt x="2635" y="62"/>
                </a:lnTo>
                <a:lnTo>
                  <a:pt x="2622" y="66"/>
                </a:lnTo>
                <a:lnTo>
                  <a:pt x="2609" y="75"/>
                </a:lnTo>
                <a:lnTo>
                  <a:pt x="2596" y="84"/>
                </a:lnTo>
                <a:lnTo>
                  <a:pt x="2582" y="88"/>
                </a:lnTo>
                <a:lnTo>
                  <a:pt x="2574" y="97"/>
                </a:lnTo>
                <a:lnTo>
                  <a:pt x="2561" y="110"/>
                </a:lnTo>
                <a:lnTo>
                  <a:pt x="2552" y="119"/>
                </a:lnTo>
                <a:lnTo>
                  <a:pt x="2539" y="132"/>
                </a:lnTo>
                <a:lnTo>
                  <a:pt x="2534" y="136"/>
                </a:lnTo>
                <a:lnTo>
                  <a:pt x="2530" y="136"/>
                </a:lnTo>
                <a:lnTo>
                  <a:pt x="2530" y="141"/>
                </a:lnTo>
                <a:lnTo>
                  <a:pt x="2525" y="141"/>
                </a:lnTo>
                <a:lnTo>
                  <a:pt x="2490" y="193"/>
                </a:lnTo>
                <a:lnTo>
                  <a:pt x="2486" y="202"/>
                </a:lnTo>
                <a:lnTo>
                  <a:pt x="2482" y="211"/>
                </a:lnTo>
                <a:lnTo>
                  <a:pt x="2477" y="219"/>
                </a:lnTo>
                <a:lnTo>
                  <a:pt x="2473" y="228"/>
                </a:lnTo>
                <a:lnTo>
                  <a:pt x="2468" y="237"/>
                </a:lnTo>
                <a:lnTo>
                  <a:pt x="2464" y="250"/>
                </a:lnTo>
                <a:lnTo>
                  <a:pt x="2460" y="259"/>
                </a:lnTo>
                <a:lnTo>
                  <a:pt x="2455" y="272"/>
                </a:lnTo>
                <a:lnTo>
                  <a:pt x="2451" y="290"/>
                </a:lnTo>
                <a:lnTo>
                  <a:pt x="2447" y="307"/>
                </a:lnTo>
                <a:lnTo>
                  <a:pt x="2442" y="325"/>
                </a:lnTo>
                <a:lnTo>
                  <a:pt x="2438" y="342"/>
                </a:lnTo>
                <a:lnTo>
                  <a:pt x="2438" y="360"/>
                </a:lnTo>
                <a:lnTo>
                  <a:pt x="2433" y="377"/>
                </a:lnTo>
                <a:lnTo>
                  <a:pt x="2429" y="395"/>
                </a:lnTo>
                <a:lnTo>
                  <a:pt x="2420" y="408"/>
                </a:lnTo>
                <a:lnTo>
                  <a:pt x="2354" y="417"/>
                </a:lnTo>
                <a:lnTo>
                  <a:pt x="2350" y="421"/>
                </a:lnTo>
                <a:lnTo>
                  <a:pt x="2346" y="426"/>
                </a:lnTo>
                <a:lnTo>
                  <a:pt x="2333" y="426"/>
                </a:lnTo>
                <a:lnTo>
                  <a:pt x="2315" y="430"/>
                </a:lnTo>
                <a:lnTo>
                  <a:pt x="2302" y="430"/>
                </a:lnTo>
                <a:lnTo>
                  <a:pt x="2284" y="434"/>
                </a:lnTo>
                <a:lnTo>
                  <a:pt x="2271" y="434"/>
                </a:lnTo>
                <a:lnTo>
                  <a:pt x="2254" y="439"/>
                </a:lnTo>
                <a:lnTo>
                  <a:pt x="2240" y="443"/>
                </a:lnTo>
                <a:lnTo>
                  <a:pt x="2227" y="447"/>
                </a:lnTo>
                <a:lnTo>
                  <a:pt x="2205" y="456"/>
                </a:lnTo>
                <a:lnTo>
                  <a:pt x="2183" y="465"/>
                </a:lnTo>
                <a:lnTo>
                  <a:pt x="2162" y="478"/>
                </a:lnTo>
                <a:lnTo>
                  <a:pt x="2140" y="487"/>
                </a:lnTo>
                <a:lnTo>
                  <a:pt x="2113" y="496"/>
                </a:lnTo>
                <a:lnTo>
                  <a:pt x="2091" y="504"/>
                </a:lnTo>
                <a:lnTo>
                  <a:pt x="2069" y="513"/>
                </a:lnTo>
                <a:lnTo>
                  <a:pt x="2052" y="526"/>
                </a:lnTo>
                <a:lnTo>
                  <a:pt x="2039" y="531"/>
                </a:lnTo>
                <a:lnTo>
                  <a:pt x="2021" y="540"/>
                </a:lnTo>
                <a:lnTo>
                  <a:pt x="2008" y="544"/>
                </a:lnTo>
                <a:lnTo>
                  <a:pt x="1995" y="553"/>
                </a:lnTo>
                <a:lnTo>
                  <a:pt x="1982" y="557"/>
                </a:lnTo>
                <a:lnTo>
                  <a:pt x="1969" y="566"/>
                </a:lnTo>
                <a:lnTo>
                  <a:pt x="1955" y="570"/>
                </a:lnTo>
                <a:lnTo>
                  <a:pt x="1942" y="579"/>
                </a:lnTo>
                <a:lnTo>
                  <a:pt x="1863" y="618"/>
                </a:lnTo>
                <a:lnTo>
                  <a:pt x="1780" y="654"/>
                </a:lnTo>
                <a:lnTo>
                  <a:pt x="1631" y="719"/>
                </a:lnTo>
                <a:lnTo>
                  <a:pt x="1627" y="719"/>
                </a:lnTo>
                <a:lnTo>
                  <a:pt x="1622" y="719"/>
                </a:lnTo>
                <a:lnTo>
                  <a:pt x="1622" y="715"/>
                </a:lnTo>
                <a:lnTo>
                  <a:pt x="1618" y="715"/>
                </a:lnTo>
                <a:lnTo>
                  <a:pt x="1587" y="724"/>
                </a:lnTo>
                <a:lnTo>
                  <a:pt x="1587" y="728"/>
                </a:lnTo>
                <a:lnTo>
                  <a:pt x="1583" y="728"/>
                </a:lnTo>
                <a:lnTo>
                  <a:pt x="1583" y="732"/>
                </a:lnTo>
                <a:lnTo>
                  <a:pt x="1578" y="737"/>
                </a:lnTo>
                <a:lnTo>
                  <a:pt x="1337" y="846"/>
                </a:lnTo>
                <a:lnTo>
                  <a:pt x="1333" y="851"/>
                </a:lnTo>
                <a:lnTo>
                  <a:pt x="1328" y="851"/>
                </a:lnTo>
                <a:lnTo>
                  <a:pt x="1328" y="855"/>
                </a:lnTo>
                <a:lnTo>
                  <a:pt x="1271" y="886"/>
                </a:lnTo>
                <a:lnTo>
                  <a:pt x="1267" y="890"/>
                </a:lnTo>
                <a:lnTo>
                  <a:pt x="1263" y="890"/>
                </a:lnTo>
                <a:lnTo>
                  <a:pt x="1263" y="895"/>
                </a:lnTo>
                <a:lnTo>
                  <a:pt x="1245" y="903"/>
                </a:lnTo>
                <a:lnTo>
                  <a:pt x="1232" y="912"/>
                </a:lnTo>
                <a:lnTo>
                  <a:pt x="1219" y="921"/>
                </a:lnTo>
                <a:lnTo>
                  <a:pt x="1206" y="934"/>
                </a:lnTo>
                <a:lnTo>
                  <a:pt x="1193" y="943"/>
                </a:lnTo>
                <a:lnTo>
                  <a:pt x="1179" y="956"/>
                </a:lnTo>
                <a:lnTo>
                  <a:pt x="1166" y="969"/>
                </a:lnTo>
                <a:lnTo>
                  <a:pt x="1153" y="982"/>
                </a:lnTo>
                <a:lnTo>
                  <a:pt x="956" y="1237"/>
                </a:lnTo>
                <a:lnTo>
                  <a:pt x="943" y="1254"/>
                </a:lnTo>
                <a:lnTo>
                  <a:pt x="925" y="1272"/>
                </a:lnTo>
                <a:lnTo>
                  <a:pt x="912" y="1289"/>
                </a:lnTo>
                <a:lnTo>
                  <a:pt x="899" y="1307"/>
                </a:lnTo>
                <a:lnTo>
                  <a:pt x="886" y="1324"/>
                </a:lnTo>
                <a:lnTo>
                  <a:pt x="868" y="1342"/>
                </a:lnTo>
                <a:lnTo>
                  <a:pt x="851" y="1359"/>
                </a:lnTo>
                <a:lnTo>
                  <a:pt x="833" y="1373"/>
                </a:lnTo>
                <a:lnTo>
                  <a:pt x="802" y="1377"/>
                </a:lnTo>
                <a:lnTo>
                  <a:pt x="794" y="1373"/>
                </a:lnTo>
                <a:lnTo>
                  <a:pt x="789" y="1368"/>
                </a:lnTo>
                <a:lnTo>
                  <a:pt x="780" y="1364"/>
                </a:lnTo>
                <a:lnTo>
                  <a:pt x="772" y="1364"/>
                </a:lnTo>
                <a:lnTo>
                  <a:pt x="767" y="1364"/>
                </a:lnTo>
                <a:lnTo>
                  <a:pt x="758" y="1359"/>
                </a:lnTo>
                <a:lnTo>
                  <a:pt x="750" y="1359"/>
                </a:lnTo>
                <a:lnTo>
                  <a:pt x="741" y="1355"/>
                </a:lnTo>
                <a:lnTo>
                  <a:pt x="728" y="1355"/>
                </a:lnTo>
                <a:lnTo>
                  <a:pt x="719" y="1351"/>
                </a:lnTo>
                <a:lnTo>
                  <a:pt x="710" y="1346"/>
                </a:lnTo>
                <a:lnTo>
                  <a:pt x="701" y="1342"/>
                </a:lnTo>
                <a:lnTo>
                  <a:pt x="693" y="1338"/>
                </a:lnTo>
                <a:lnTo>
                  <a:pt x="684" y="1333"/>
                </a:lnTo>
                <a:lnTo>
                  <a:pt x="675" y="1329"/>
                </a:lnTo>
                <a:lnTo>
                  <a:pt x="666" y="1329"/>
                </a:lnTo>
                <a:lnTo>
                  <a:pt x="644" y="1316"/>
                </a:lnTo>
                <a:lnTo>
                  <a:pt x="627" y="1311"/>
                </a:lnTo>
                <a:lnTo>
                  <a:pt x="609" y="1302"/>
                </a:lnTo>
                <a:lnTo>
                  <a:pt x="587" y="1298"/>
                </a:lnTo>
                <a:lnTo>
                  <a:pt x="570" y="1289"/>
                </a:lnTo>
                <a:lnTo>
                  <a:pt x="552" y="1285"/>
                </a:lnTo>
                <a:lnTo>
                  <a:pt x="530" y="1276"/>
                </a:lnTo>
                <a:lnTo>
                  <a:pt x="513" y="1272"/>
                </a:lnTo>
                <a:lnTo>
                  <a:pt x="500" y="1267"/>
                </a:lnTo>
                <a:lnTo>
                  <a:pt x="487" y="1267"/>
                </a:lnTo>
                <a:lnTo>
                  <a:pt x="473" y="1267"/>
                </a:lnTo>
                <a:lnTo>
                  <a:pt x="460" y="1263"/>
                </a:lnTo>
                <a:lnTo>
                  <a:pt x="451" y="1259"/>
                </a:lnTo>
                <a:lnTo>
                  <a:pt x="438" y="1259"/>
                </a:lnTo>
                <a:lnTo>
                  <a:pt x="425" y="1254"/>
                </a:lnTo>
                <a:lnTo>
                  <a:pt x="412" y="1250"/>
                </a:lnTo>
                <a:lnTo>
                  <a:pt x="408" y="1250"/>
                </a:lnTo>
                <a:lnTo>
                  <a:pt x="403" y="1245"/>
                </a:lnTo>
                <a:lnTo>
                  <a:pt x="399" y="1241"/>
                </a:lnTo>
                <a:lnTo>
                  <a:pt x="390" y="1241"/>
                </a:lnTo>
                <a:lnTo>
                  <a:pt x="386" y="1237"/>
                </a:lnTo>
                <a:lnTo>
                  <a:pt x="381" y="1237"/>
                </a:lnTo>
                <a:lnTo>
                  <a:pt x="377" y="1232"/>
                </a:lnTo>
                <a:lnTo>
                  <a:pt x="373" y="1232"/>
                </a:lnTo>
                <a:lnTo>
                  <a:pt x="364" y="1228"/>
                </a:lnTo>
                <a:lnTo>
                  <a:pt x="359" y="1228"/>
                </a:lnTo>
                <a:lnTo>
                  <a:pt x="355" y="1224"/>
                </a:lnTo>
                <a:lnTo>
                  <a:pt x="346" y="1224"/>
                </a:lnTo>
                <a:lnTo>
                  <a:pt x="342" y="1224"/>
                </a:lnTo>
                <a:lnTo>
                  <a:pt x="337" y="1224"/>
                </a:lnTo>
                <a:lnTo>
                  <a:pt x="329" y="1224"/>
                </a:lnTo>
                <a:lnTo>
                  <a:pt x="324" y="1224"/>
                </a:lnTo>
                <a:lnTo>
                  <a:pt x="320" y="1219"/>
                </a:lnTo>
                <a:lnTo>
                  <a:pt x="316" y="1215"/>
                </a:lnTo>
                <a:lnTo>
                  <a:pt x="294" y="1215"/>
                </a:lnTo>
                <a:lnTo>
                  <a:pt x="289" y="1215"/>
                </a:lnTo>
                <a:lnTo>
                  <a:pt x="289" y="1210"/>
                </a:lnTo>
                <a:lnTo>
                  <a:pt x="285" y="1210"/>
                </a:lnTo>
                <a:lnTo>
                  <a:pt x="280" y="1210"/>
                </a:lnTo>
                <a:lnTo>
                  <a:pt x="280" y="1206"/>
                </a:lnTo>
                <a:lnTo>
                  <a:pt x="267" y="1206"/>
                </a:lnTo>
                <a:lnTo>
                  <a:pt x="250" y="1202"/>
                </a:lnTo>
                <a:lnTo>
                  <a:pt x="237" y="1197"/>
                </a:lnTo>
                <a:lnTo>
                  <a:pt x="223" y="1193"/>
                </a:lnTo>
                <a:lnTo>
                  <a:pt x="210" y="1188"/>
                </a:lnTo>
                <a:lnTo>
                  <a:pt x="197" y="1188"/>
                </a:lnTo>
                <a:lnTo>
                  <a:pt x="180" y="1188"/>
                </a:lnTo>
                <a:lnTo>
                  <a:pt x="166" y="1188"/>
                </a:lnTo>
                <a:lnTo>
                  <a:pt x="158" y="1188"/>
                </a:lnTo>
                <a:lnTo>
                  <a:pt x="153" y="1188"/>
                </a:lnTo>
                <a:lnTo>
                  <a:pt x="145" y="1193"/>
                </a:lnTo>
                <a:lnTo>
                  <a:pt x="140" y="1193"/>
                </a:lnTo>
                <a:lnTo>
                  <a:pt x="136" y="1197"/>
                </a:lnTo>
                <a:lnTo>
                  <a:pt x="127" y="1197"/>
                </a:lnTo>
                <a:lnTo>
                  <a:pt x="123" y="1197"/>
                </a:lnTo>
                <a:lnTo>
                  <a:pt x="114" y="1202"/>
                </a:lnTo>
                <a:lnTo>
                  <a:pt x="101" y="1206"/>
                </a:lnTo>
                <a:lnTo>
                  <a:pt x="96" y="1215"/>
                </a:lnTo>
                <a:lnTo>
                  <a:pt x="88" y="1224"/>
                </a:lnTo>
                <a:lnTo>
                  <a:pt x="83" y="1232"/>
                </a:lnTo>
                <a:lnTo>
                  <a:pt x="79" y="1245"/>
                </a:lnTo>
                <a:lnTo>
                  <a:pt x="74" y="1254"/>
                </a:lnTo>
                <a:lnTo>
                  <a:pt x="70" y="1263"/>
                </a:lnTo>
                <a:lnTo>
                  <a:pt x="66" y="1272"/>
                </a:lnTo>
                <a:lnTo>
                  <a:pt x="57" y="1285"/>
                </a:lnTo>
                <a:lnTo>
                  <a:pt x="52" y="1298"/>
                </a:lnTo>
                <a:lnTo>
                  <a:pt x="52" y="1307"/>
                </a:lnTo>
                <a:lnTo>
                  <a:pt x="48" y="1320"/>
                </a:lnTo>
                <a:lnTo>
                  <a:pt x="48" y="1333"/>
                </a:lnTo>
                <a:lnTo>
                  <a:pt x="44" y="1342"/>
                </a:lnTo>
                <a:lnTo>
                  <a:pt x="39" y="1355"/>
                </a:lnTo>
                <a:lnTo>
                  <a:pt x="35" y="1364"/>
                </a:lnTo>
                <a:lnTo>
                  <a:pt x="31" y="1395"/>
                </a:lnTo>
                <a:lnTo>
                  <a:pt x="26" y="1425"/>
                </a:lnTo>
                <a:lnTo>
                  <a:pt x="22" y="1456"/>
                </a:lnTo>
                <a:lnTo>
                  <a:pt x="13" y="1487"/>
                </a:lnTo>
                <a:lnTo>
                  <a:pt x="9" y="1513"/>
                </a:lnTo>
                <a:lnTo>
                  <a:pt x="4" y="1544"/>
                </a:lnTo>
                <a:lnTo>
                  <a:pt x="0" y="1574"/>
                </a:lnTo>
                <a:lnTo>
                  <a:pt x="0" y="1601"/>
                </a:lnTo>
                <a:lnTo>
                  <a:pt x="0" y="1605"/>
                </a:lnTo>
                <a:lnTo>
                  <a:pt x="4" y="1605"/>
                </a:lnTo>
                <a:lnTo>
                  <a:pt x="4" y="1609"/>
                </a:lnTo>
                <a:lnTo>
                  <a:pt x="9" y="1609"/>
                </a:lnTo>
                <a:lnTo>
                  <a:pt x="9" y="1614"/>
                </a:lnTo>
                <a:lnTo>
                  <a:pt x="13" y="1614"/>
                </a:lnTo>
                <a:lnTo>
                  <a:pt x="48" y="1601"/>
                </a:lnTo>
                <a:lnTo>
                  <a:pt x="79" y="1579"/>
                </a:lnTo>
                <a:lnTo>
                  <a:pt x="105" y="1557"/>
                </a:lnTo>
                <a:lnTo>
                  <a:pt x="131" y="1530"/>
                </a:lnTo>
                <a:lnTo>
                  <a:pt x="158" y="1504"/>
                </a:lnTo>
                <a:lnTo>
                  <a:pt x="184" y="1478"/>
                </a:lnTo>
                <a:lnTo>
                  <a:pt x="210" y="1452"/>
                </a:lnTo>
                <a:lnTo>
                  <a:pt x="237" y="1425"/>
                </a:lnTo>
                <a:lnTo>
                  <a:pt x="254" y="1425"/>
                </a:lnTo>
                <a:lnTo>
                  <a:pt x="267" y="1425"/>
                </a:lnTo>
                <a:lnTo>
                  <a:pt x="280" y="1430"/>
                </a:lnTo>
                <a:lnTo>
                  <a:pt x="294" y="1434"/>
                </a:lnTo>
                <a:lnTo>
                  <a:pt x="307" y="1438"/>
                </a:lnTo>
                <a:lnTo>
                  <a:pt x="320" y="1443"/>
                </a:lnTo>
                <a:lnTo>
                  <a:pt x="333" y="1447"/>
                </a:lnTo>
                <a:lnTo>
                  <a:pt x="351" y="1447"/>
                </a:lnTo>
                <a:lnTo>
                  <a:pt x="368" y="1456"/>
                </a:lnTo>
                <a:lnTo>
                  <a:pt x="386" y="1460"/>
                </a:lnTo>
                <a:lnTo>
                  <a:pt x="408" y="1469"/>
                </a:lnTo>
                <a:lnTo>
                  <a:pt x="425" y="1473"/>
                </a:lnTo>
                <a:lnTo>
                  <a:pt x="443" y="1478"/>
                </a:lnTo>
                <a:lnTo>
                  <a:pt x="465" y="1482"/>
                </a:lnTo>
                <a:lnTo>
                  <a:pt x="482" y="1491"/>
                </a:lnTo>
                <a:lnTo>
                  <a:pt x="500" y="1495"/>
                </a:lnTo>
                <a:lnTo>
                  <a:pt x="508" y="1495"/>
                </a:lnTo>
                <a:lnTo>
                  <a:pt x="517" y="1500"/>
                </a:lnTo>
                <a:lnTo>
                  <a:pt x="526" y="1500"/>
                </a:lnTo>
                <a:lnTo>
                  <a:pt x="535" y="1504"/>
                </a:lnTo>
                <a:lnTo>
                  <a:pt x="544" y="1509"/>
                </a:lnTo>
                <a:lnTo>
                  <a:pt x="552" y="1513"/>
                </a:lnTo>
                <a:lnTo>
                  <a:pt x="561" y="1513"/>
                </a:lnTo>
                <a:lnTo>
                  <a:pt x="570" y="1513"/>
                </a:lnTo>
                <a:lnTo>
                  <a:pt x="587" y="1522"/>
                </a:lnTo>
                <a:lnTo>
                  <a:pt x="601" y="1526"/>
                </a:lnTo>
                <a:lnTo>
                  <a:pt x="618" y="1530"/>
                </a:lnTo>
                <a:lnTo>
                  <a:pt x="636" y="1539"/>
                </a:lnTo>
                <a:lnTo>
                  <a:pt x="649" y="1544"/>
                </a:lnTo>
                <a:lnTo>
                  <a:pt x="666" y="1548"/>
                </a:lnTo>
                <a:lnTo>
                  <a:pt x="684" y="1552"/>
                </a:lnTo>
                <a:lnTo>
                  <a:pt x="697" y="1557"/>
                </a:lnTo>
                <a:lnTo>
                  <a:pt x="719" y="1561"/>
                </a:lnTo>
                <a:lnTo>
                  <a:pt x="741" y="1566"/>
                </a:lnTo>
                <a:lnTo>
                  <a:pt x="763" y="1570"/>
                </a:lnTo>
                <a:lnTo>
                  <a:pt x="785" y="1574"/>
                </a:lnTo>
                <a:lnTo>
                  <a:pt x="807" y="1579"/>
                </a:lnTo>
                <a:lnTo>
                  <a:pt x="829" y="1583"/>
                </a:lnTo>
                <a:lnTo>
                  <a:pt x="851" y="1583"/>
                </a:lnTo>
                <a:lnTo>
                  <a:pt x="872" y="1583"/>
                </a:lnTo>
                <a:lnTo>
                  <a:pt x="890" y="1583"/>
                </a:lnTo>
                <a:lnTo>
                  <a:pt x="903" y="1579"/>
                </a:lnTo>
                <a:lnTo>
                  <a:pt x="916" y="1570"/>
                </a:lnTo>
                <a:lnTo>
                  <a:pt x="929" y="1566"/>
                </a:lnTo>
                <a:lnTo>
                  <a:pt x="943" y="1557"/>
                </a:lnTo>
                <a:lnTo>
                  <a:pt x="956" y="1548"/>
                </a:lnTo>
                <a:lnTo>
                  <a:pt x="965" y="1535"/>
                </a:lnTo>
                <a:lnTo>
                  <a:pt x="978" y="1522"/>
                </a:lnTo>
                <a:lnTo>
                  <a:pt x="1022" y="1473"/>
                </a:lnTo>
                <a:lnTo>
                  <a:pt x="1065" y="1421"/>
                </a:lnTo>
                <a:lnTo>
                  <a:pt x="1109" y="1373"/>
                </a:lnTo>
                <a:lnTo>
                  <a:pt x="1153" y="1320"/>
                </a:lnTo>
                <a:lnTo>
                  <a:pt x="1197" y="1272"/>
                </a:lnTo>
                <a:lnTo>
                  <a:pt x="1241" y="1219"/>
                </a:lnTo>
                <a:lnTo>
                  <a:pt x="1289" y="1171"/>
                </a:lnTo>
                <a:lnTo>
                  <a:pt x="1333" y="1123"/>
                </a:lnTo>
                <a:lnTo>
                  <a:pt x="1350" y="1118"/>
                </a:lnTo>
                <a:lnTo>
                  <a:pt x="1368" y="1118"/>
                </a:lnTo>
                <a:lnTo>
                  <a:pt x="1385" y="1114"/>
                </a:lnTo>
                <a:lnTo>
                  <a:pt x="1403" y="1118"/>
                </a:lnTo>
                <a:lnTo>
                  <a:pt x="1421" y="1123"/>
                </a:lnTo>
                <a:lnTo>
                  <a:pt x="1438" y="1123"/>
                </a:lnTo>
                <a:lnTo>
                  <a:pt x="1456" y="1131"/>
                </a:lnTo>
                <a:lnTo>
                  <a:pt x="1473" y="1136"/>
                </a:lnTo>
                <a:lnTo>
                  <a:pt x="1499" y="1140"/>
                </a:lnTo>
                <a:lnTo>
                  <a:pt x="1521" y="1149"/>
                </a:lnTo>
                <a:lnTo>
                  <a:pt x="1543" y="1158"/>
                </a:lnTo>
                <a:lnTo>
                  <a:pt x="1570" y="1167"/>
                </a:lnTo>
                <a:lnTo>
                  <a:pt x="1592" y="1175"/>
                </a:lnTo>
                <a:lnTo>
                  <a:pt x="1613" y="1184"/>
                </a:lnTo>
                <a:lnTo>
                  <a:pt x="1635" y="1193"/>
                </a:lnTo>
                <a:lnTo>
                  <a:pt x="1657" y="1202"/>
                </a:lnTo>
                <a:lnTo>
                  <a:pt x="1662" y="1202"/>
                </a:lnTo>
                <a:lnTo>
                  <a:pt x="1666" y="1202"/>
                </a:lnTo>
                <a:lnTo>
                  <a:pt x="1666" y="1197"/>
                </a:lnTo>
                <a:lnTo>
                  <a:pt x="1670" y="1197"/>
                </a:lnTo>
                <a:lnTo>
                  <a:pt x="1675" y="1197"/>
                </a:lnTo>
                <a:lnTo>
                  <a:pt x="1679" y="1202"/>
                </a:lnTo>
                <a:lnTo>
                  <a:pt x="1684" y="1202"/>
                </a:lnTo>
                <a:lnTo>
                  <a:pt x="1688" y="1206"/>
                </a:lnTo>
                <a:lnTo>
                  <a:pt x="1692" y="1210"/>
                </a:lnTo>
                <a:lnTo>
                  <a:pt x="1697" y="1215"/>
                </a:lnTo>
                <a:lnTo>
                  <a:pt x="1697" y="1219"/>
                </a:lnTo>
                <a:lnTo>
                  <a:pt x="1701" y="1224"/>
                </a:lnTo>
                <a:lnTo>
                  <a:pt x="1666" y="1272"/>
                </a:lnTo>
                <a:lnTo>
                  <a:pt x="1627" y="1294"/>
                </a:lnTo>
                <a:lnTo>
                  <a:pt x="1613" y="1294"/>
                </a:lnTo>
                <a:lnTo>
                  <a:pt x="1605" y="1294"/>
                </a:lnTo>
                <a:lnTo>
                  <a:pt x="1592" y="1294"/>
                </a:lnTo>
                <a:lnTo>
                  <a:pt x="1583" y="1298"/>
                </a:lnTo>
                <a:lnTo>
                  <a:pt x="1574" y="1302"/>
                </a:lnTo>
                <a:lnTo>
                  <a:pt x="1565" y="1307"/>
                </a:lnTo>
                <a:lnTo>
                  <a:pt x="1552" y="1311"/>
                </a:lnTo>
                <a:lnTo>
                  <a:pt x="1539" y="1311"/>
                </a:lnTo>
                <a:lnTo>
                  <a:pt x="1530" y="1316"/>
                </a:lnTo>
                <a:lnTo>
                  <a:pt x="1526" y="1320"/>
                </a:lnTo>
                <a:lnTo>
                  <a:pt x="1521" y="1324"/>
                </a:lnTo>
                <a:lnTo>
                  <a:pt x="1517" y="1329"/>
                </a:lnTo>
                <a:lnTo>
                  <a:pt x="1508" y="1329"/>
                </a:lnTo>
                <a:lnTo>
                  <a:pt x="1504" y="1333"/>
                </a:lnTo>
                <a:lnTo>
                  <a:pt x="1499" y="1333"/>
                </a:lnTo>
                <a:lnTo>
                  <a:pt x="1491" y="1333"/>
                </a:lnTo>
                <a:lnTo>
                  <a:pt x="1381" y="1390"/>
                </a:lnTo>
                <a:lnTo>
                  <a:pt x="1320" y="1416"/>
                </a:lnTo>
                <a:lnTo>
                  <a:pt x="1263" y="1434"/>
                </a:lnTo>
                <a:lnTo>
                  <a:pt x="1254" y="1438"/>
                </a:lnTo>
                <a:lnTo>
                  <a:pt x="1250" y="1443"/>
                </a:lnTo>
                <a:lnTo>
                  <a:pt x="1245" y="1447"/>
                </a:lnTo>
                <a:lnTo>
                  <a:pt x="1241" y="1456"/>
                </a:lnTo>
                <a:lnTo>
                  <a:pt x="1236" y="1465"/>
                </a:lnTo>
                <a:lnTo>
                  <a:pt x="1232" y="1469"/>
                </a:lnTo>
                <a:lnTo>
                  <a:pt x="1232" y="1478"/>
                </a:lnTo>
                <a:lnTo>
                  <a:pt x="1228" y="1487"/>
                </a:lnTo>
                <a:lnTo>
                  <a:pt x="1228" y="1500"/>
                </a:lnTo>
                <a:lnTo>
                  <a:pt x="1232" y="1509"/>
                </a:lnTo>
                <a:lnTo>
                  <a:pt x="1236" y="1522"/>
                </a:lnTo>
                <a:lnTo>
                  <a:pt x="1241" y="1530"/>
                </a:lnTo>
                <a:lnTo>
                  <a:pt x="1245" y="1539"/>
                </a:lnTo>
                <a:lnTo>
                  <a:pt x="1254" y="1544"/>
                </a:lnTo>
                <a:lnTo>
                  <a:pt x="1263" y="1552"/>
                </a:lnTo>
                <a:lnTo>
                  <a:pt x="1271" y="1557"/>
                </a:lnTo>
                <a:lnTo>
                  <a:pt x="1285" y="1566"/>
                </a:lnTo>
                <a:lnTo>
                  <a:pt x="1298" y="1570"/>
                </a:lnTo>
                <a:lnTo>
                  <a:pt x="1311" y="1570"/>
                </a:lnTo>
                <a:lnTo>
                  <a:pt x="1328" y="1574"/>
                </a:lnTo>
                <a:lnTo>
                  <a:pt x="1342" y="1579"/>
                </a:lnTo>
                <a:lnTo>
                  <a:pt x="1355" y="1579"/>
                </a:lnTo>
                <a:lnTo>
                  <a:pt x="1368" y="1583"/>
                </a:lnTo>
                <a:lnTo>
                  <a:pt x="1381" y="1587"/>
                </a:lnTo>
                <a:lnTo>
                  <a:pt x="1421" y="1596"/>
                </a:lnTo>
                <a:lnTo>
                  <a:pt x="1456" y="1605"/>
                </a:lnTo>
                <a:lnTo>
                  <a:pt x="1495" y="1614"/>
                </a:lnTo>
                <a:lnTo>
                  <a:pt x="1535" y="1627"/>
                </a:lnTo>
                <a:lnTo>
                  <a:pt x="1570" y="1636"/>
                </a:lnTo>
                <a:lnTo>
                  <a:pt x="1609" y="1644"/>
                </a:lnTo>
                <a:lnTo>
                  <a:pt x="1644" y="1653"/>
                </a:lnTo>
                <a:lnTo>
                  <a:pt x="1679" y="1666"/>
                </a:lnTo>
                <a:lnTo>
                  <a:pt x="1684" y="1666"/>
                </a:lnTo>
                <a:lnTo>
                  <a:pt x="1688" y="16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" name="Freeform 4"/>
          <p:cNvSpPr>
            <a:spLocks/>
          </p:cNvSpPr>
          <p:nvPr/>
        </p:nvSpPr>
        <p:spPr bwMode="auto">
          <a:xfrm>
            <a:off x="3914775" y="3794125"/>
            <a:ext cx="1460500" cy="2514600"/>
          </a:xfrm>
          <a:custGeom>
            <a:avLst/>
            <a:gdLst>
              <a:gd name="T0" fmla="*/ 2147483646 w 1952"/>
              <a:gd name="T1" fmla="*/ 2147483646 h 3269"/>
              <a:gd name="T2" fmla="*/ 2147483646 w 1952"/>
              <a:gd name="T3" fmla="*/ 2147483646 h 3269"/>
              <a:gd name="T4" fmla="*/ 2147483646 w 1952"/>
              <a:gd name="T5" fmla="*/ 2147483646 h 3269"/>
              <a:gd name="T6" fmla="*/ 2147483646 w 1952"/>
              <a:gd name="T7" fmla="*/ 2147483646 h 3269"/>
              <a:gd name="T8" fmla="*/ 2147483646 w 1952"/>
              <a:gd name="T9" fmla="*/ 2147483646 h 3269"/>
              <a:gd name="T10" fmla="*/ 2147483646 w 1952"/>
              <a:gd name="T11" fmla="*/ 2147483646 h 3269"/>
              <a:gd name="T12" fmla="*/ 2147483646 w 1952"/>
              <a:gd name="T13" fmla="*/ 2147483646 h 3269"/>
              <a:gd name="T14" fmla="*/ 2147483646 w 1952"/>
              <a:gd name="T15" fmla="*/ 2147483646 h 3269"/>
              <a:gd name="T16" fmla="*/ 2147483646 w 1952"/>
              <a:gd name="T17" fmla="*/ 2147483646 h 3269"/>
              <a:gd name="T18" fmla="*/ 2147483646 w 1952"/>
              <a:gd name="T19" fmla="*/ 2147483646 h 3269"/>
              <a:gd name="T20" fmla="*/ 2147483646 w 1952"/>
              <a:gd name="T21" fmla="*/ 2147483646 h 3269"/>
              <a:gd name="T22" fmla="*/ 2147483646 w 1952"/>
              <a:gd name="T23" fmla="*/ 2147483646 h 3269"/>
              <a:gd name="T24" fmla="*/ 2147483646 w 1952"/>
              <a:gd name="T25" fmla="*/ 2147483646 h 3269"/>
              <a:gd name="T26" fmla="*/ 2147483646 w 1952"/>
              <a:gd name="T27" fmla="*/ 2147483646 h 3269"/>
              <a:gd name="T28" fmla="*/ 2147483646 w 1952"/>
              <a:gd name="T29" fmla="*/ 2147483646 h 3269"/>
              <a:gd name="T30" fmla="*/ 2147483646 w 1952"/>
              <a:gd name="T31" fmla="*/ 2147483646 h 3269"/>
              <a:gd name="T32" fmla="*/ 2147483646 w 1952"/>
              <a:gd name="T33" fmla="*/ 2147483646 h 3269"/>
              <a:gd name="T34" fmla="*/ 2147483646 w 1952"/>
              <a:gd name="T35" fmla="*/ 2147483646 h 3269"/>
              <a:gd name="T36" fmla="*/ 2147483646 w 1952"/>
              <a:gd name="T37" fmla="*/ 2147483646 h 3269"/>
              <a:gd name="T38" fmla="*/ 2147483646 w 1952"/>
              <a:gd name="T39" fmla="*/ 2147483646 h 3269"/>
              <a:gd name="T40" fmla="*/ 2147483646 w 1952"/>
              <a:gd name="T41" fmla="*/ 2147483646 h 3269"/>
              <a:gd name="T42" fmla="*/ 2147483646 w 1952"/>
              <a:gd name="T43" fmla="*/ 2147483646 h 3269"/>
              <a:gd name="T44" fmla="*/ 2147483646 w 1952"/>
              <a:gd name="T45" fmla="*/ 2147483646 h 3269"/>
              <a:gd name="T46" fmla="*/ 2147483646 w 1952"/>
              <a:gd name="T47" fmla="*/ 2147483646 h 3269"/>
              <a:gd name="T48" fmla="*/ 2147483646 w 1952"/>
              <a:gd name="T49" fmla="*/ 2147483646 h 3269"/>
              <a:gd name="T50" fmla="*/ 2147483646 w 1952"/>
              <a:gd name="T51" fmla="*/ 2147483646 h 3269"/>
              <a:gd name="T52" fmla="*/ 2147483646 w 1952"/>
              <a:gd name="T53" fmla="*/ 2147483646 h 3269"/>
              <a:gd name="T54" fmla="*/ 2147483646 w 1952"/>
              <a:gd name="T55" fmla="*/ 2147483646 h 3269"/>
              <a:gd name="T56" fmla="*/ 2147483646 w 1952"/>
              <a:gd name="T57" fmla="*/ 2147483646 h 3269"/>
              <a:gd name="T58" fmla="*/ 2147483646 w 1952"/>
              <a:gd name="T59" fmla="*/ 2147483646 h 3269"/>
              <a:gd name="T60" fmla="*/ 2147483646 w 1952"/>
              <a:gd name="T61" fmla="*/ 2147483646 h 3269"/>
              <a:gd name="T62" fmla="*/ 2147483646 w 1952"/>
              <a:gd name="T63" fmla="*/ 2147483646 h 3269"/>
              <a:gd name="T64" fmla="*/ 2147483646 w 1952"/>
              <a:gd name="T65" fmla="*/ 2147483646 h 3269"/>
              <a:gd name="T66" fmla="*/ 2147483646 w 1952"/>
              <a:gd name="T67" fmla="*/ 2147483646 h 3269"/>
              <a:gd name="T68" fmla="*/ 2147483646 w 1952"/>
              <a:gd name="T69" fmla="*/ 2147483646 h 3269"/>
              <a:gd name="T70" fmla="*/ 2147483646 w 1952"/>
              <a:gd name="T71" fmla="*/ 2147483646 h 3269"/>
              <a:gd name="T72" fmla="*/ 2147483646 w 1952"/>
              <a:gd name="T73" fmla="*/ 2147483646 h 3269"/>
              <a:gd name="T74" fmla="*/ 2147483646 w 1952"/>
              <a:gd name="T75" fmla="*/ 2147483646 h 3269"/>
              <a:gd name="T76" fmla="*/ 2147483646 w 1952"/>
              <a:gd name="T77" fmla="*/ 2147483646 h 3269"/>
              <a:gd name="T78" fmla="*/ 2147483646 w 1952"/>
              <a:gd name="T79" fmla="*/ 2147483646 h 3269"/>
              <a:gd name="T80" fmla="*/ 2147483646 w 1952"/>
              <a:gd name="T81" fmla="*/ 2147483646 h 3269"/>
              <a:gd name="T82" fmla="*/ 2147483646 w 1952"/>
              <a:gd name="T83" fmla="*/ 2147483646 h 3269"/>
              <a:gd name="T84" fmla="*/ 2147483646 w 1952"/>
              <a:gd name="T85" fmla="*/ 2147483646 h 3269"/>
              <a:gd name="T86" fmla="*/ 2147483646 w 1952"/>
              <a:gd name="T87" fmla="*/ 2147483646 h 3269"/>
              <a:gd name="T88" fmla="*/ 2147483646 w 1952"/>
              <a:gd name="T89" fmla="*/ 2147483646 h 3269"/>
              <a:gd name="T90" fmla="*/ 2147483646 w 1952"/>
              <a:gd name="T91" fmla="*/ 2147483646 h 3269"/>
              <a:gd name="T92" fmla="*/ 2147483646 w 1952"/>
              <a:gd name="T93" fmla="*/ 2147483646 h 3269"/>
              <a:gd name="T94" fmla="*/ 2147483646 w 1952"/>
              <a:gd name="T95" fmla="*/ 2147483646 h 3269"/>
              <a:gd name="T96" fmla="*/ 2147483646 w 1952"/>
              <a:gd name="T97" fmla="*/ 2147483646 h 3269"/>
              <a:gd name="T98" fmla="*/ 2147483646 w 1952"/>
              <a:gd name="T99" fmla="*/ 2147483646 h 3269"/>
              <a:gd name="T100" fmla="*/ 2147483646 w 1952"/>
              <a:gd name="T101" fmla="*/ 2147483646 h 3269"/>
              <a:gd name="T102" fmla="*/ 2147483646 w 1952"/>
              <a:gd name="T103" fmla="*/ 2147483646 h 3269"/>
              <a:gd name="T104" fmla="*/ 2147483646 w 1952"/>
              <a:gd name="T105" fmla="*/ 2147483646 h 3269"/>
              <a:gd name="T106" fmla="*/ 2147483646 w 1952"/>
              <a:gd name="T107" fmla="*/ 2147483646 h 3269"/>
              <a:gd name="T108" fmla="*/ 2147483646 w 1952"/>
              <a:gd name="T109" fmla="*/ 2147483646 h 3269"/>
              <a:gd name="T110" fmla="*/ 2147483646 w 1952"/>
              <a:gd name="T111" fmla="*/ 2147483646 h 3269"/>
              <a:gd name="T112" fmla="*/ 2147483646 w 1952"/>
              <a:gd name="T113" fmla="*/ 2147483646 h 3269"/>
              <a:gd name="T114" fmla="*/ 2147483646 w 1952"/>
              <a:gd name="T115" fmla="*/ 2147483646 h 3269"/>
              <a:gd name="T116" fmla="*/ 2147483646 w 1952"/>
              <a:gd name="T117" fmla="*/ 2147483646 h 3269"/>
              <a:gd name="T118" fmla="*/ 2147483646 w 1952"/>
              <a:gd name="T119" fmla="*/ 2147483646 h 32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52"/>
              <a:gd name="T181" fmla="*/ 0 h 3269"/>
              <a:gd name="T182" fmla="*/ 1952 w 1952"/>
              <a:gd name="T183" fmla="*/ 3269 h 326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52" h="3269">
                <a:moveTo>
                  <a:pt x="427" y="3265"/>
                </a:moveTo>
                <a:lnTo>
                  <a:pt x="435" y="3265"/>
                </a:lnTo>
                <a:lnTo>
                  <a:pt x="444" y="3265"/>
                </a:lnTo>
                <a:lnTo>
                  <a:pt x="452" y="3265"/>
                </a:lnTo>
                <a:lnTo>
                  <a:pt x="461" y="3265"/>
                </a:lnTo>
                <a:lnTo>
                  <a:pt x="469" y="3269"/>
                </a:lnTo>
                <a:lnTo>
                  <a:pt x="478" y="3269"/>
                </a:lnTo>
                <a:lnTo>
                  <a:pt x="486" y="3269"/>
                </a:lnTo>
                <a:lnTo>
                  <a:pt x="490" y="3265"/>
                </a:lnTo>
                <a:lnTo>
                  <a:pt x="503" y="3269"/>
                </a:lnTo>
                <a:lnTo>
                  <a:pt x="520" y="3269"/>
                </a:lnTo>
                <a:lnTo>
                  <a:pt x="532" y="3269"/>
                </a:lnTo>
                <a:lnTo>
                  <a:pt x="545" y="3269"/>
                </a:lnTo>
                <a:lnTo>
                  <a:pt x="558" y="3269"/>
                </a:lnTo>
                <a:lnTo>
                  <a:pt x="566" y="3269"/>
                </a:lnTo>
                <a:lnTo>
                  <a:pt x="579" y="3269"/>
                </a:lnTo>
                <a:lnTo>
                  <a:pt x="592" y="3269"/>
                </a:lnTo>
                <a:lnTo>
                  <a:pt x="613" y="3265"/>
                </a:lnTo>
                <a:lnTo>
                  <a:pt x="634" y="3265"/>
                </a:lnTo>
                <a:lnTo>
                  <a:pt x="655" y="3265"/>
                </a:lnTo>
                <a:lnTo>
                  <a:pt x="676" y="3265"/>
                </a:lnTo>
                <a:lnTo>
                  <a:pt x="697" y="3265"/>
                </a:lnTo>
                <a:lnTo>
                  <a:pt x="718" y="3265"/>
                </a:lnTo>
                <a:lnTo>
                  <a:pt x="739" y="3265"/>
                </a:lnTo>
                <a:lnTo>
                  <a:pt x="765" y="3260"/>
                </a:lnTo>
                <a:lnTo>
                  <a:pt x="769" y="3260"/>
                </a:lnTo>
                <a:lnTo>
                  <a:pt x="777" y="3260"/>
                </a:lnTo>
                <a:lnTo>
                  <a:pt x="782" y="3256"/>
                </a:lnTo>
                <a:lnTo>
                  <a:pt x="786" y="3256"/>
                </a:lnTo>
                <a:lnTo>
                  <a:pt x="790" y="3252"/>
                </a:lnTo>
                <a:lnTo>
                  <a:pt x="799" y="3248"/>
                </a:lnTo>
                <a:lnTo>
                  <a:pt x="803" y="3248"/>
                </a:lnTo>
                <a:lnTo>
                  <a:pt x="807" y="3244"/>
                </a:lnTo>
                <a:lnTo>
                  <a:pt x="811" y="3235"/>
                </a:lnTo>
                <a:lnTo>
                  <a:pt x="815" y="3222"/>
                </a:lnTo>
                <a:lnTo>
                  <a:pt x="820" y="3214"/>
                </a:lnTo>
                <a:lnTo>
                  <a:pt x="820" y="3201"/>
                </a:lnTo>
                <a:lnTo>
                  <a:pt x="824" y="3193"/>
                </a:lnTo>
                <a:lnTo>
                  <a:pt x="824" y="3180"/>
                </a:lnTo>
                <a:lnTo>
                  <a:pt x="828" y="3172"/>
                </a:lnTo>
                <a:lnTo>
                  <a:pt x="832" y="3159"/>
                </a:lnTo>
                <a:lnTo>
                  <a:pt x="841" y="3129"/>
                </a:lnTo>
                <a:lnTo>
                  <a:pt x="849" y="3096"/>
                </a:lnTo>
                <a:lnTo>
                  <a:pt x="858" y="3066"/>
                </a:lnTo>
                <a:lnTo>
                  <a:pt x="862" y="3037"/>
                </a:lnTo>
                <a:lnTo>
                  <a:pt x="870" y="3007"/>
                </a:lnTo>
                <a:lnTo>
                  <a:pt x="875" y="2982"/>
                </a:lnTo>
                <a:lnTo>
                  <a:pt x="883" y="2952"/>
                </a:lnTo>
                <a:lnTo>
                  <a:pt x="891" y="2923"/>
                </a:lnTo>
                <a:lnTo>
                  <a:pt x="896" y="2923"/>
                </a:lnTo>
                <a:lnTo>
                  <a:pt x="896" y="2918"/>
                </a:lnTo>
                <a:lnTo>
                  <a:pt x="896" y="2914"/>
                </a:lnTo>
                <a:lnTo>
                  <a:pt x="896" y="2910"/>
                </a:lnTo>
                <a:lnTo>
                  <a:pt x="900" y="2910"/>
                </a:lnTo>
                <a:lnTo>
                  <a:pt x="904" y="2859"/>
                </a:lnTo>
                <a:lnTo>
                  <a:pt x="917" y="2842"/>
                </a:lnTo>
                <a:lnTo>
                  <a:pt x="917" y="2825"/>
                </a:lnTo>
                <a:lnTo>
                  <a:pt x="917" y="2808"/>
                </a:lnTo>
                <a:lnTo>
                  <a:pt x="921" y="2792"/>
                </a:lnTo>
                <a:lnTo>
                  <a:pt x="925" y="2775"/>
                </a:lnTo>
                <a:lnTo>
                  <a:pt x="934" y="2762"/>
                </a:lnTo>
                <a:lnTo>
                  <a:pt x="934" y="2745"/>
                </a:lnTo>
                <a:lnTo>
                  <a:pt x="938" y="2728"/>
                </a:lnTo>
                <a:lnTo>
                  <a:pt x="938" y="2707"/>
                </a:lnTo>
                <a:lnTo>
                  <a:pt x="942" y="2690"/>
                </a:lnTo>
                <a:lnTo>
                  <a:pt x="951" y="2669"/>
                </a:lnTo>
                <a:lnTo>
                  <a:pt x="951" y="2652"/>
                </a:lnTo>
                <a:lnTo>
                  <a:pt x="955" y="2631"/>
                </a:lnTo>
                <a:lnTo>
                  <a:pt x="959" y="2614"/>
                </a:lnTo>
                <a:lnTo>
                  <a:pt x="963" y="2593"/>
                </a:lnTo>
                <a:lnTo>
                  <a:pt x="967" y="2576"/>
                </a:lnTo>
                <a:lnTo>
                  <a:pt x="976" y="2555"/>
                </a:lnTo>
                <a:lnTo>
                  <a:pt x="976" y="2542"/>
                </a:lnTo>
                <a:lnTo>
                  <a:pt x="980" y="2530"/>
                </a:lnTo>
                <a:lnTo>
                  <a:pt x="980" y="2521"/>
                </a:lnTo>
                <a:lnTo>
                  <a:pt x="984" y="2509"/>
                </a:lnTo>
                <a:lnTo>
                  <a:pt x="984" y="2500"/>
                </a:lnTo>
                <a:lnTo>
                  <a:pt x="984" y="2487"/>
                </a:lnTo>
                <a:lnTo>
                  <a:pt x="984" y="2475"/>
                </a:lnTo>
                <a:lnTo>
                  <a:pt x="984" y="2466"/>
                </a:lnTo>
                <a:lnTo>
                  <a:pt x="1001" y="2395"/>
                </a:lnTo>
                <a:lnTo>
                  <a:pt x="1001" y="2382"/>
                </a:lnTo>
                <a:lnTo>
                  <a:pt x="1001" y="2373"/>
                </a:lnTo>
                <a:lnTo>
                  <a:pt x="1001" y="2361"/>
                </a:lnTo>
                <a:lnTo>
                  <a:pt x="1005" y="2348"/>
                </a:lnTo>
                <a:lnTo>
                  <a:pt x="1010" y="2340"/>
                </a:lnTo>
                <a:lnTo>
                  <a:pt x="1014" y="2327"/>
                </a:lnTo>
                <a:lnTo>
                  <a:pt x="1018" y="2319"/>
                </a:lnTo>
                <a:lnTo>
                  <a:pt x="1027" y="2310"/>
                </a:lnTo>
                <a:lnTo>
                  <a:pt x="1031" y="2306"/>
                </a:lnTo>
                <a:lnTo>
                  <a:pt x="1035" y="2306"/>
                </a:lnTo>
                <a:lnTo>
                  <a:pt x="1039" y="2306"/>
                </a:lnTo>
                <a:lnTo>
                  <a:pt x="1043" y="2306"/>
                </a:lnTo>
                <a:lnTo>
                  <a:pt x="1052" y="2323"/>
                </a:lnTo>
                <a:lnTo>
                  <a:pt x="1065" y="2344"/>
                </a:lnTo>
                <a:lnTo>
                  <a:pt x="1073" y="2365"/>
                </a:lnTo>
                <a:lnTo>
                  <a:pt x="1077" y="2386"/>
                </a:lnTo>
                <a:lnTo>
                  <a:pt x="1086" y="2411"/>
                </a:lnTo>
                <a:lnTo>
                  <a:pt x="1090" y="2437"/>
                </a:lnTo>
                <a:lnTo>
                  <a:pt x="1098" y="2458"/>
                </a:lnTo>
                <a:lnTo>
                  <a:pt x="1107" y="2483"/>
                </a:lnTo>
                <a:lnTo>
                  <a:pt x="1115" y="2513"/>
                </a:lnTo>
                <a:lnTo>
                  <a:pt x="1124" y="2542"/>
                </a:lnTo>
                <a:lnTo>
                  <a:pt x="1132" y="2572"/>
                </a:lnTo>
                <a:lnTo>
                  <a:pt x="1141" y="2602"/>
                </a:lnTo>
                <a:lnTo>
                  <a:pt x="1149" y="2631"/>
                </a:lnTo>
                <a:lnTo>
                  <a:pt x="1158" y="2661"/>
                </a:lnTo>
                <a:lnTo>
                  <a:pt x="1166" y="2690"/>
                </a:lnTo>
                <a:lnTo>
                  <a:pt x="1174" y="2720"/>
                </a:lnTo>
                <a:lnTo>
                  <a:pt x="1196" y="2779"/>
                </a:lnTo>
                <a:lnTo>
                  <a:pt x="1217" y="2842"/>
                </a:lnTo>
                <a:lnTo>
                  <a:pt x="1234" y="2906"/>
                </a:lnTo>
                <a:lnTo>
                  <a:pt x="1250" y="2969"/>
                </a:lnTo>
                <a:lnTo>
                  <a:pt x="1267" y="3032"/>
                </a:lnTo>
                <a:lnTo>
                  <a:pt x="1284" y="3091"/>
                </a:lnTo>
                <a:lnTo>
                  <a:pt x="1305" y="3151"/>
                </a:lnTo>
                <a:lnTo>
                  <a:pt x="1331" y="3210"/>
                </a:lnTo>
                <a:lnTo>
                  <a:pt x="1386" y="3210"/>
                </a:lnTo>
                <a:lnTo>
                  <a:pt x="1445" y="3206"/>
                </a:lnTo>
                <a:lnTo>
                  <a:pt x="1500" y="3197"/>
                </a:lnTo>
                <a:lnTo>
                  <a:pt x="1559" y="3189"/>
                </a:lnTo>
                <a:lnTo>
                  <a:pt x="1614" y="3176"/>
                </a:lnTo>
                <a:lnTo>
                  <a:pt x="1673" y="3168"/>
                </a:lnTo>
                <a:lnTo>
                  <a:pt x="1728" y="3159"/>
                </a:lnTo>
                <a:lnTo>
                  <a:pt x="1787" y="3151"/>
                </a:lnTo>
                <a:lnTo>
                  <a:pt x="1791" y="3146"/>
                </a:lnTo>
                <a:lnTo>
                  <a:pt x="1791" y="3142"/>
                </a:lnTo>
                <a:lnTo>
                  <a:pt x="1791" y="3134"/>
                </a:lnTo>
                <a:lnTo>
                  <a:pt x="1787" y="3129"/>
                </a:lnTo>
                <a:lnTo>
                  <a:pt x="1787" y="3121"/>
                </a:lnTo>
                <a:lnTo>
                  <a:pt x="1783" y="3117"/>
                </a:lnTo>
                <a:lnTo>
                  <a:pt x="1778" y="3113"/>
                </a:lnTo>
                <a:lnTo>
                  <a:pt x="1774" y="3108"/>
                </a:lnTo>
                <a:lnTo>
                  <a:pt x="1753" y="3091"/>
                </a:lnTo>
                <a:lnTo>
                  <a:pt x="1728" y="3079"/>
                </a:lnTo>
                <a:lnTo>
                  <a:pt x="1702" y="3066"/>
                </a:lnTo>
                <a:lnTo>
                  <a:pt x="1673" y="3053"/>
                </a:lnTo>
                <a:lnTo>
                  <a:pt x="1647" y="3045"/>
                </a:lnTo>
                <a:lnTo>
                  <a:pt x="1618" y="3032"/>
                </a:lnTo>
                <a:lnTo>
                  <a:pt x="1593" y="3024"/>
                </a:lnTo>
                <a:lnTo>
                  <a:pt x="1567" y="3015"/>
                </a:lnTo>
                <a:lnTo>
                  <a:pt x="1555" y="3015"/>
                </a:lnTo>
                <a:lnTo>
                  <a:pt x="1542" y="3011"/>
                </a:lnTo>
                <a:lnTo>
                  <a:pt x="1533" y="3011"/>
                </a:lnTo>
                <a:lnTo>
                  <a:pt x="1521" y="3011"/>
                </a:lnTo>
                <a:lnTo>
                  <a:pt x="1512" y="3007"/>
                </a:lnTo>
                <a:lnTo>
                  <a:pt x="1500" y="3003"/>
                </a:lnTo>
                <a:lnTo>
                  <a:pt x="1491" y="2999"/>
                </a:lnTo>
                <a:lnTo>
                  <a:pt x="1483" y="2994"/>
                </a:lnTo>
                <a:lnTo>
                  <a:pt x="1457" y="2939"/>
                </a:lnTo>
                <a:lnTo>
                  <a:pt x="1457" y="2935"/>
                </a:lnTo>
                <a:lnTo>
                  <a:pt x="1457" y="2931"/>
                </a:lnTo>
                <a:lnTo>
                  <a:pt x="1457" y="2927"/>
                </a:lnTo>
                <a:lnTo>
                  <a:pt x="1449" y="2906"/>
                </a:lnTo>
                <a:lnTo>
                  <a:pt x="1440" y="2889"/>
                </a:lnTo>
                <a:lnTo>
                  <a:pt x="1436" y="2868"/>
                </a:lnTo>
                <a:lnTo>
                  <a:pt x="1428" y="2847"/>
                </a:lnTo>
                <a:lnTo>
                  <a:pt x="1419" y="2821"/>
                </a:lnTo>
                <a:lnTo>
                  <a:pt x="1415" y="2800"/>
                </a:lnTo>
                <a:lnTo>
                  <a:pt x="1407" y="2779"/>
                </a:lnTo>
                <a:lnTo>
                  <a:pt x="1398" y="2758"/>
                </a:lnTo>
                <a:lnTo>
                  <a:pt x="1381" y="2699"/>
                </a:lnTo>
                <a:lnTo>
                  <a:pt x="1364" y="2635"/>
                </a:lnTo>
                <a:lnTo>
                  <a:pt x="1348" y="2572"/>
                </a:lnTo>
                <a:lnTo>
                  <a:pt x="1335" y="2509"/>
                </a:lnTo>
                <a:lnTo>
                  <a:pt x="1318" y="2445"/>
                </a:lnTo>
                <a:lnTo>
                  <a:pt x="1301" y="2382"/>
                </a:lnTo>
                <a:lnTo>
                  <a:pt x="1284" y="2319"/>
                </a:lnTo>
                <a:lnTo>
                  <a:pt x="1267" y="2259"/>
                </a:lnTo>
                <a:lnTo>
                  <a:pt x="1263" y="2247"/>
                </a:lnTo>
                <a:lnTo>
                  <a:pt x="1263" y="2238"/>
                </a:lnTo>
                <a:lnTo>
                  <a:pt x="1259" y="2230"/>
                </a:lnTo>
                <a:lnTo>
                  <a:pt x="1255" y="2221"/>
                </a:lnTo>
                <a:lnTo>
                  <a:pt x="1250" y="2213"/>
                </a:lnTo>
                <a:lnTo>
                  <a:pt x="1250" y="2205"/>
                </a:lnTo>
                <a:lnTo>
                  <a:pt x="1246" y="2192"/>
                </a:lnTo>
                <a:lnTo>
                  <a:pt x="1246" y="2179"/>
                </a:lnTo>
                <a:lnTo>
                  <a:pt x="1234" y="2128"/>
                </a:lnTo>
                <a:lnTo>
                  <a:pt x="1217" y="2074"/>
                </a:lnTo>
                <a:lnTo>
                  <a:pt x="1204" y="2023"/>
                </a:lnTo>
                <a:lnTo>
                  <a:pt x="1187" y="1968"/>
                </a:lnTo>
                <a:lnTo>
                  <a:pt x="1179" y="1917"/>
                </a:lnTo>
                <a:lnTo>
                  <a:pt x="1170" y="1862"/>
                </a:lnTo>
                <a:lnTo>
                  <a:pt x="1166" y="1807"/>
                </a:lnTo>
                <a:lnTo>
                  <a:pt x="1174" y="1748"/>
                </a:lnTo>
                <a:lnTo>
                  <a:pt x="1170" y="1731"/>
                </a:lnTo>
                <a:lnTo>
                  <a:pt x="1170" y="1715"/>
                </a:lnTo>
                <a:lnTo>
                  <a:pt x="1170" y="1698"/>
                </a:lnTo>
                <a:lnTo>
                  <a:pt x="1170" y="1681"/>
                </a:lnTo>
                <a:lnTo>
                  <a:pt x="1170" y="1668"/>
                </a:lnTo>
                <a:lnTo>
                  <a:pt x="1174" y="1651"/>
                </a:lnTo>
                <a:lnTo>
                  <a:pt x="1174" y="1634"/>
                </a:lnTo>
                <a:lnTo>
                  <a:pt x="1174" y="1622"/>
                </a:lnTo>
                <a:lnTo>
                  <a:pt x="1179" y="1596"/>
                </a:lnTo>
                <a:lnTo>
                  <a:pt x="1179" y="1571"/>
                </a:lnTo>
                <a:lnTo>
                  <a:pt x="1179" y="1541"/>
                </a:lnTo>
                <a:lnTo>
                  <a:pt x="1183" y="1520"/>
                </a:lnTo>
                <a:lnTo>
                  <a:pt x="1183" y="1495"/>
                </a:lnTo>
                <a:lnTo>
                  <a:pt x="1183" y="1470"/>
                </a:lnTo>
                <a:lnTo>
                  <a:pt x="1183" y="1444"/>
                </a:lnTo>
                <a:lnTo>
                  <a:pt x="1183" y="1419"/>
                </a:lnTo>
                <a:lnTo>
                  <a:pt x="1183" y="1410"/>
                </a:lnTo>
                <a:lnTo>
                  <a:pt x="1183" y="1406"/>
                </a:lnTo>
                <a:lnTo>
                  <a:pt x="1183" y="1398"/>
                </a:lnTo>
                <a:lnTo>
                  <a:pt x="1183" y="1394"/>
                </a:lnTo>
                <a:lnTo>
                  <a:pt x="1183" y="1385"/>
                </a:lnTo>
                <a:lnTo>
                  <a:pt x="1183" y="1381"/>
                </a:lnTo>
                <a:lnTo>
                  <a:pt x="1183" y="1372"/>
                </a:lnTo>
                <a:lnTo>
                  <a:pt x="1183" y="1368"/>
                </a:lnTo>
                <a:lnTo>
                  <a:pt x="1183" y="1356"/>
                </a:lnTo>
                <a:lnTo>
                  <a:pt x="1179" y="1347"/>
                </a:lnTo>
                <a:lnTo>
                  <a:pt x="1179" y="1334"/>
                </a:lnTo>
                <a:lnTo>
                  <a:pt x="1179" y="1326"/>
                </a:lnTo>
                <a:lnTo>
                  <a:pt x="1179" y="1318"/>
                </a:lnTo>
                <a:lnTo>
                  <a:pt x="1179" y="1305"/>
                </a:lnTo>
                <a:lnTo>
                  <a:pt x="1179" y="1296"/>
                </a:lnTo>
                <a:lnTo>
                  <a:pt x="1179" y="1288"/>
                </a:lnTo>
                <a:lnTo>
                  <a:pt x="1149" y="1275"/>
                </a:lnTo>
                <a:lnTo>
                  <a:pt x="1174" y="1258"/>
                </a:lnTo>
                <a:lnTo>
                  <a:pt x="1204" y="1204"/>
                </a:lnTo>
                <a:lnTo>
                  <a:pt x="1267" y="1275"/>
                </a:lnTo>
                <a:lnTo>
                  <a:pt x="1449" y="1537"/>
                </a:lnTo>
                <a:lnTo>
                  <a:pt x="1618" y="1740"/>
                </a:lnTo>
                <a:lnTo>
                  <a:pt x="1711" y="1761"/>
                </a:lnTo>
                <a:lnTo>
                  <a:pt x="1711" y="1765"/>
                </a:lnTo>
                <a:lnTo>
                  <a:pt x="1715" y="1765"/>
                </a:lnTo>
                <a:lnTo>
                  <a:pt x="1719" y="1769"/>
                </a:lnTo>
                <a:lnTo>
                  <a:pt x="1719" y="1774"/>
                </a:lnTo>
                <a:lnTo>
                  <a:pt x="1723" y="1774"/>
                </a:lnTo>
                <a:lnTo>
                  <a:pt x="1723" y="1778"/>
                </a:lnTo>
                <a:lnTo>
                  <a:pt x="1723" y="1782"/>
                </a:lnTo>
                <a:lnTo>
                  <a:pt x="1728" y="1786"/>
                </a:lnTo>
                <a:lnTo>
                  <a:pt x="1728" y="1875"/>
                </a:lnTo>
                <a:lnTo>
                  <a:pt x="1728" y="1879"/>
                </a:lnTo>
                <a:lnTo>
                  <a:pt x="1732" y="1884"/>
                </a:lnTo>
                <a:lnTo>
                  <a:pt x="1736" y="1888"/>
                </a:lnTo>
                <a:lnTo>
                  <a:pt x="1740" y="1892"/>
                </a:lnTo>
                <a:lnTo>
                  <a:pt x="1745" y="1892"/>
                </a:lnTo>
                <a:lnTo>
                  <a:pt x="1749" y="1896"/>
                </a:lnTo>
                <a:lnTo>
                  <a:pt x="1753" y="1892"/>
                </a:lnTo>
                <a:lnTo>
                  <a:pt x="1757" y="1892"/>
                </a:lnTo>
                <a:lnTo>
                  <a:pt x="1761" y="1884"/>
                </a:lnTo>
                <a:lnTo>
                  <a:pt x="1761" y="1879"/>
                </a:lnTo>
                <a:lnTo>
                  <a:pt x="1770" y="1875"/>
                </a:lnTo>
                <a:lnTo>
                  <a:pt x="1774" y="1871"/>
                </a:lnTo>
                <a:lnTo>
                  <a:pt x="1778" y="1867"/>
                </a:lnTo>
                <a:lnTo>
                  <a:pt x="1787" y="1867"/>
                </a:lnTo>
                <a:lnTo>
                  <a:pt x="1795" y="1867"/>
                </a:lnTo>
                <a:lnTo>
                  <a:pt x="1804" y="1867"/>
                </a:lnTo>
                <a:lnTo>
                  <a:pt x="1812" y="1867"/>
                </a:lnTo>
                <a:lnTo>
                  <a:pt x="1821" y="1871"/>
                </a:lnTo>
                <a:lnTo>
                  <a:pt x="1829" y="1875"/>
                </a:lnTo>
                <a:lnTo>
                  <a:pt x="1833" y="1879"/>
                </a:lnTo>
                <a:lnTo>
                  <a:pt x="1837" y="1888"/>
                </a:lnTo>
                <a:lnTo>
                  <a:pt x="1842" y="1892"/>
                </a:lnTo>
                <a:lnTo>
                  <a:pt x="1846" y="1896"/>
                </a:lnTo>
                <a:lnTo>
                  <a:pt x="1850" y="1905"/>
                </a:lnTo>
                <a:lnTo>
                  <a:pt x="1850" y="1913"/>
                </a:lnTo>
                <a:lnTo>
                  <a:pt x="1850" y="1926"/>
                </a:lnTo>
                <a:lnTo>
                  <a:pt x="1846" y="1934"/>
                </a:lnTo>
                <a:lnTo>
                  <a:pt x="1846" y="1947"/>
                </a:lnTo>
                <a:lnTo>
                  <a:pt x="1846" y="1955"/>
                </a:lnTo>
                <a:lnTo>
                  <a:pt x="1842" y="1964"/>
                </a:lnTo>
                <a:lnTo>
                  <a:pt x="1842" y="1972"/>
                </a:lnTo>
                <a:lnTo>
                  <a:pt x="1842" y="1985"/>
                </a:lnTo>
                <a:lnTo>
                  <a:pt x="1846" y="1985"/>
                </a:lnTo>
                <a:lnTo>
                  <a:pt x="1854" y="1989"/>
                </a:lnTo>
                <a:lnTo>
                  <a:pt x="1859" y="1989"/>
                </a:lnTo>
                <a:lnTo>
                  <a:pt x="1867" y="1985"/>
                </a:lnTo>
                <a:lnTo>
                  <a:pt x="1871" y="1985"/>
                </a:lnTo>
                <a:lnTo>
                  <a:pt x="1875" y="1981"/>
                </a:lnTo>
                <a:lnTo>
                  <a:pt x="1884" y="1976"/>
                </a:lnTo>
                <a:lnTo>
                  <a:pt x="1888" y="1976"/>
                </a:lnTo>
                <a:lnTo>
                  <a:pt x="1888" y="1972"/>
                </a:lnTo>
                <a:lnTo>
                  <a:pt x="1892" y="1968"/>
                </a:lnTo>
                <a:lnTo>
                  <a:pt x="1892" y="1964"/>
                </a:lnTo>
                <a:lnTo>
                  <a:pt x="1897" y="1964"/>
                </a:lnTo>
                <a:lnTo>
                  <a:pt x="1897" y="1960"/>
                </a:lnTo>
                <a:lnTo>
                  <a:pt x="1901" y="1960"/>
                </a:lnTo>
                <a:lnTo>
                  <a:pt x="1905" y="1955"/>
                </a:lnTo>
                <a:lnTo>
                  <a:pt x="1909" y="1955"/>
                </a:lnTo>
                <a:lnTo>
                  <a:pt x="1918" y="1938"/>
                </a:lnTo>
                <a:lnTo>
                  <a:pt x="1930" y="1922"/>
                </a:lnTo>
                <a:lnTo>
                  <a:pt x="1939" y="1905"/>
                </a:lnTo>
                <a:lnTo>
                  <a:pt x="1943" y="1884"/>
                </a:lnTo>
                <a:lnTo>
                  <a:pt x="1947" y="1862"/>
                </a:lnTo>
                <a:lnTo>
                  <a:pt x="1952" y="1841"/>
                </a:lnTo>
                <a:lnTo>
                  <a:pt x="1952" y="1820"/>
                </a:lnTo>
                <a:lnTo>
                  <a:pt x="1947" y="1799"/>
                </a:lnTo>
                <a:lnTo>
                  <a:pt x="1947" y="1795"/>
                </a:lnTo>
                <a:lnTo>
                  <a:pt x="1943" y="1795"/>
                </a:lnTo>
                <a:lnTo>
                  <a:pt x="1943" y="1791"/>
                </a:lnTo>
                <a:lnTo>
                  <a:pt x="1939" y="1791"/>
                </a:lnTo>
                <a:lnTo>
                  <a:pt x="1909" y="1731"/>
                </a:lnTo>
                <a:lnTo>
                  <a:pt x="1901" y="1719"/>
                </a:lnTo>
                <a:lnTo>
                  <a:pt x="1888" y="1710"/>
                </a:lnTo>
                <a:lnTo>
                  <a:pt x="1875" y="1702"/>
                </a:lnTo>
                <a:lnTo>
                  <a:pt x="1863" y="1698"/>
                </a:lnTo>
                <a:lnTo>
                  <a:pt x="1846" y="1689"/>
                </a:lnTo>
                <a:lnTo>
                  <a:pt x="1833" y="1685"/>
                </a:lnTo>
                <a:lnTo>
                  <a:pt x="1821" y="1677"/>
                </a:lnTo>
                <a:lnTo>
                  <a:pt x="1808" y="1672"/>
                </a:lnTo>
                <a:lnTo>
                  <a:pt x="1804" y="1668"/>
                </a:lnTo>
                <a:lnTo>
                  <a:pt x="1799" y="1660"/>
                </a:lnTo>
                <a:lnTo>
                  <a:pt x="1799" y="1655"/>
                </a:lnTo>
                <a:lnTo>
                  <a:pt x="1799" y="1647"/>
                </a:lnTo>
                <a:lnTo>
                  <a:pt x="1804" y="1639"/>
                </a:lnTo>
                <a:lnTo>
                  <a:pt x="1804" y="1630"/>
                </a:lnTo>
                <a:lnTo>
                  <a:pt x="1804" y="1626"/>
                </a:lnTo>
                <a:lnTo>
                  <a:pt x="1808" y="1617"/>
                </a:lnTo>
                <a:lnTo>
                  <a:pt x="1808" y="1613"/>
                </a:lnTo>
                <a:lnTo>
                  <a:pt x="1808" y="1609"/>
                </a:lnTo>
                <a:lnTo>
                  <a:pt x="1804" y="1609"/>
                </a:lnTo>
                <a:lnTo>
                  <a:pt x="1804" y="1605"/>
                </a:lnTo>
                <a:lnTo>
                  <a:pt x="1799" y="1601"/>
                </a:lnTo>
                <a:lnTo>
                  <a:pt x="1795" y="1601"/>
                </a:lnTo>
                <a:lnTo>
                  <a:pt x="1795" y="1596"/>
                </a:lnTo>
                <a:lnTo>
                  <a:pt x="1791" y="1596"/>
                </a:lnTo>
                <a:lnTo>
                  <a:pt x="1669" y="1470"/>
                </a:lnTo>
                <a:lnTo>
                  <a:pt x="1631" y="1432"/>
                </a:lnTo>
                <a:lnTo>
                  <a:pt x="1580" y="1364"/>
                </a:lnTo>
                <a:lnTo>
                  <a:pt x="1533" y="1318"/>
                </a:lnTo>
                <a:lnTo>
                  <a:pt x="1474" y="1237"/>
                </a:lnTo>
                <a:lnTo>
                  <a:pt x="1466" y="1225"/>
                </a:lnTo>
                <a:lnTo>
                  <a:pt x="1462" y="1212"/>
                </a:lnTo>
                <a:lnTo>
                  <a:pt x="1453" y="1199"/>
                </a:lnTo>
                <a:lnTo>
                  <a:pt x="1440" y="1191"/>
                </a:lnTo>
                <a:lnTo>
                  <a:pt x="1432" y="1178"/>
                </a:lnTo>
                <a:lnTo>
                  <a:pt x="1424" y="1170"/>
                </a:lnTo>
                <a:lnTo>
                  <a:pt x="1415" y="1157"/>
                </a:lnTo>
                <a:lnTo>
                  <a:pt x="1407" y="1144"/>
                </a:lnTo>
                <a:lnTo>
                  <a:pt x="1402" y="1136"/>
                </a:lnTo>
                <a:lnTo>
                  <a:pt x="1398" y="1132"/>
                </a:lnTo>
                <a:lnTo>
                  <a:pt x="1394" y="1127"/>
                </a:lnTo>
                <a:lnTo>
                  <a:pt x="1390" y="1123"/>
                </a:lnTo>
                <a:lnTo>
                  <a:pt x="1390" y="1119"/>
                </a:lnTo>
                <a:lnTo>
                  <a:pt x="1386" y="1115"/>
                </a:lnTo>
                <a:lnTo>
                  <a:pt x="1381" y="1111"/>
                </a:lnTo>
                <a:lnTo>
                  <a:pt x="1377" y="1106"/>
                </a:lnTo>
                <a:lnTo>
                  <a:pt x="1369" y="1094"/>
                </a:lnTo>
                <a:lnTo>
                  <a:pt x="1360" y="1081"/>
                </a:lnTo>
                <a:lnTo>
                  <a:pt x="1352" y="1073"/>
                </a:lnTo>
                <a:lnTo>
                  <a:pt x="1348" y="1060"/>
                </a:lnTo>
                <a:lnTo>
                  <a:pt x="1339" y="1051"/>
                </a:lnTo>
                <a:lnTo>
                  <a:pt x="1331" y="1039"/>
                </a:lnTo>
                <a:lnTo>
                  <a:pt x="1322" y="1026"/>
                </a:lnTo>
                <a:lnTo>
                  <a:pt x="1314" y="1018"/>
                </a:lnTo>
                <a:lnTo>
                  <a:pt x="1310" y="1009"/>
                </a:lnTo>
                <a:lnTo>
                  <a:pt x="1301" y="1001"/>
                </a:lnTo>
                <a:lnTo>
                  <a:pt x="1297" y="997"/>
                </a:lnTo>
                <a:lnTo>
                  <a:pt x="1293" y="988"/>
                </a:lnTo>
                <a:lnTo>
                  <a:pt x="1288" y="980"/>
                </a:lnTo>
                <a:lnTo>
                  <a:pt x="1288" y="971"/>
                </a:lnTo>
                <a:lnTo>
                  <a:pt x="1284" y="963"/>
                </a:lnTo>
                <a:lnTo>
                  <a:pt x="1284" y="954"/>
                </a:lnTo>
                <a:lnTo>
                  <a:pt x="1284" y="950"/>
                </a:lnTo>
                <a:lnTo>
                  <a:pt x="1280" y="950"/>
                </a:lnTo>
                <a:lnTo>
                  <a:pt x="1280" y="946"/>
                </a:lnTo>
                <a:lnTo>
                  <a:pt x="1276" y="946"/>
                </a:lnTo>
                <a:lnTo>
                  <a:pt x="1276" y="942"/>
                </a:lnTo>
                <a:lnTo>
                  <a:pt x="1272" y="942"/>
                </a:lnTo>
                <a:lnTo>
                  <a:pt x="1267" y="942"/>
                </a:lnTo>
                <a:lnTo>
                  <a:pt x="1267" y="937"/>
                </a:lnTo>
                <a:lnTo>
                  <a:pt x="1229" y="878"/>
                </a:lnTo>
                <a:lnTo>
                  <a:pt x="1187" y="836"/>
                </a:lnTo>
                <a:lnTo>
                  <a:pt x="1187" y="819"/>
                </a:lnTo>
                <a:lnTo>
                  <a:pt x="1183" y="806"/>
                </a:lnTo>
                <a:lnTo>
                  <a:pt x="1183" y="794"/>
                </a:lnTo>
                <a:lnTo>
                  <a:pt x="1183" y="777"/>
                </a:lnTo>
                <a:lnTo>
                  <a:pt x="1183" y="764"/>
                </a:lnTo>
                <a:lnTo>
                  <a:pt x="1183" y="752"/>
                </a:lnTo>
                <a:lnTo>
                  <a:pt x="1183" y="735"/>
                </a:lnTo>
                <a:lnTo>
                  <a:pt x="1183" y="722"/>
                </a:lnTo>
                <a:lnTo>
                  <a:pt x="1183" y="718"/>
                </a:lnTo>
                <a:lnTo>
                  <a:pt x="1183" y="709"/>
                </a:lnTo>
                <a:lnTo>
                  <a:pt x="1187" y="705"/>
                </a:lnTo>
                <a:lnTo>
                  <a:pt x="1187" y="701"/>
                </a:lnTo>
                <a:lnTo>
                  <a:pt x="1187" y="697"/>
                </a:lnTo>
                <a:lnTo>
                  <a:pt x="1191" y="697"/>
                </a:lnTo>
                <a:lnTo>
                  <a:pt x="1191" y="692"/>
                </a:lnTo>
                <a:lnTo>
                  <a:pt x="1196" y="692"/>
                </a:lnTo>
                <a:lnTo>
                  <a:pt x="1221" y="684"/>
                </a:lnTo>
                <a:lnTo>
                  <a:pt x="1250" y="676"/>
                </a:lnTo>
                <a:lnTo>
                  <a:pt x="1276" y="667"/>
                </a:lnTo>
                <a:lnTo>
                  <a:pt x="1301" y="654"/>
                </a:lnTo>
                <a:lnTo>
                  <a:pt x="1322" y="642"/>
                </a:lnTo>
                <a:lnTo>
                  <a:pt x="1343" y="629"/>
                </a:lnTo>
                <a:lnTo>
                  <a:pt x="1360" y="612"/>
                </a:lnTo>
                <a:lnTo>
                  <a:pt x="1377" y="591"/>
                </a:lnTo>
                <a:lnTo>
                  <a:pt x="1381" y="587"/>
                </a:lnTo>
                <a:lnTo>
                  <a:pt x="1386" y="583"/>
                </a:lnTo>
                <a:lnTo>
                  <a:pt x="1390" y="578"/>
                </a:lnTo>
                <a:lnTo>
                  <a:pt x="1394" y="574"/>
                </a:lnTo>
                <a:lnTo>
                  <a:pt x="1398" y="566"/>
                </a:lnTo>
                <a:lnTo>
                  <a:pt x="1398" y="562"/>
                </a:lnTo>
                <a:lnTo>
                  <a:pt x="1398" y="557"/>
                </a:lnTo>
                <a:lnTo>
                  <a:pt x="1402" y="553"/>
                </a:lnTo>
                <a:lnTo>
                  <a:pt x="1411" y="540"/>
                </a:lnTo>
                <a:lnTo>
                  <a:pt x="1415" y="528"/>
                </a:lnTo>
                <a:lnTo>
                  <a:pt x="1424" y="519"/>
                </a:lnTo>
                <a:lnTo>
                  <a:pt x="1432" y="507"/>
                </a:lnTo>
                <a:lnTo>
                  <a:pt x="1436" y="494"/>
                </a:lnTo>
                <a:lnTo>
                  <a:pt x="1445" y="481"/>
                </a:lnTo>
                <a:lnTo>
                  <a:pt x="1449" y="469"/>
                </a:lnTo>
                <a:lnTo>
                  <a:pt x="1457" y="456"/>
                </a:lnTo>
                <a:lnTo>
                  <a:pt x="1466" y="426"/>
                </a:lnTo>
                <a:lnTo>
                  <a:pt x="1474" y="401"/>
                </a:lnTo>
                <a:lnTo>
                  <a:pt x="1478" y="371"/>
                </a:lnTo>
                <a:lnTo>
                  <a:pt x="1483" y="346"/>
                </a:lnTo>
                <a:lnTo>
                  <a:pt x="1483" y="317"/>
                </a:lnTo>
                <a:lnTo>
                  <a:pt x="1478" y="287"/>
                </a:lnTo>
                <a:lnTo>
                  <a:pt x="1474" y="262"/>
                </a:lnTo>
                <a:lnTo>
                  <a:pt x="1466" y="236"/>
                </a:lnTo>
                <a:lnTo>
                  <a:pt x="1462" y="228"/>
                </a:lnTo>
                <a:lnTo>
                  <a:pt x="1457" y="219"/>
                </a:lnTo>
                <a:lnTo>
                  <a:pt x="1457" y="215"/>
                </a:lnTo>
                <a:lnTo>
                  <a:pt x="1453" y="207"/>
                </a:lnTo>
                <a:lnTo>
                  <a:pt x="1449" y="202"/>
                </a:lnTo>
                <a:lnTo>
                  <a:pt x="1449" y="194"/>
                </a:lnTo>
                <a:lnTo>
                  <a:pt x="1445" y="190"/>
                </a:lnTo>
                <a:lnTo>
                  <a:pt x="1440" y="181"/>
                </a:lnTo>
                <a:lnTo>
                  <a:pt x="1436" y="177"/>
                </a:lnTo>
                <a:lnTo>
                  <a:pt x="1432" y="173"/>
                </a:lnTo>
                <a:lnTo>
                  <a:pt x="1428" y="164"/>
                </a:lnTo>
                <a:lnTo>
                  <a:pt x="1419" y="160"/>
                </a:lnTo>
                <a:lnTo>
                  <a:pt x="1415" y="152"/>
                </a:lnTo>
                <a:lnTo>
                  <a:pt x="1411" y="143"/>
                </a:lnTo>
                <a:lnTo>
                  <a:pt x="1407" y="135"/>
                </a:lnTo>
                <a:lnTo>
                  <a:pt x="1398" y="126"/>
                </a:lnTo>
                <a:lnTo>
                  <a:pt x="1394" y="118"/>
                </a:lnTo>
                <a:lnTo>
                  <a:pt x="1386" y="110"/>
                </a:lnTo>
                <a:lnTo>
                  <a:pt x="1381" y="110"/>
                </a:lnTo>
                <a:lnTo>
                  <a:pt x="1377" y="105"/>
                </a:lnTo>
                <a:lnTo>
                  <a:pt x="1373" y="101"/>
                </a:lnTo>
                <a:lnTo>
                  <a:pt x="1369" y="97"/>
                </a:lnTo>
                <a:lnTo>
                  <a:pt x="1364" y="97"/>
                </a:lnTo>
                <a:lnTo>
                  <a:pt x="1356" y="93"/>
                </a:lnTo>
                <a:lnTo>
                  <a:pt x="1352" y="88"/>
                </a:lnTo>
                <a:lnTo>
                  <a:pt x="1348" y="84"/>
                </a:lnTo>
                <a:lnTo>
                  <a:pt x="1343" y="84"/>
                </a:lnTo>
                <a:lnTo>
                  <a:pt x="1343" y="80"/>
                </a:lnTo>
                <a:lnTo>
                  <a:pt x="1339" y="76"/>
                </a:lnTo>
                <a:lnTo>
                  <a:pt x="1326" y="67"/>
                </a:lnTo>
                <a:lnTo>
                  <a:pt x="1314" y="59"/>
                </a:lnTo>
                <a:lnTo>
                  <a:pt x="1305" y="55"/>
                </a:lnTo>
                <a:lnTo>
                  <a:pt x="1293" y="46"/>
                </a:lnTo>
                <a:lnTo>
                  <a:pt x="1280" y="42"/>
                </a:lnTo>
                <a:lnTo>
                  <a:pt x="1267" y="34"/>
                </a:lnTo>
                <a:lnTo>
                  <a:pt x="1259" y="29"/>
                </a:lnTo>
                <a:lnTo>
                  <a:pt x="1246" y="21"/>
                </a:lnTo>
                <a:lnTo>
                  <a:pt x="1212" y="12"/>
                </a:lnTo>
                <a:lnTo>
                  <a:pt x="1183" y="4"/>
                </a:lnTo>
                <a:lnTo>
                  <a:pt x="1149" y="0"/>
                </a:lnTo>
                <a:lnTo>
                  <a:pt x="1115" y="0"/>
                </a:lnTo>
                <a:lnTo>
                  <a:pt x="1082" y="0"/>
                </a:lnTo>
                <a:lnTo>
                  <a:pt x="1048" y="0"/>
                </a:lnTo>
                <a:lnTo>
                  <a:pt x="1014" y="4"/>
                </a:lnTo>
                <a:lnTo>
                  <a:pt x="984" y="12"/>
                </a:lnTo>
                <a:lnTo>
                  <a:pt x="967" y="17"/>
                </a:lnTo>
                <a:lnTo>
                  <a:pt x="955" y="25"/>
                </a:lnTo>
                <a:lnTo>
                  <a:pt x="938" y="29"/>
                </a:lnTo>
                <a:lnTo>
                  <a:pt x="925" y="38"/>
                </a:lnTo>
                <a:lnTo>
                  <a:pt x="913" y="42"/>
                </a:lnTo>
                <a:lnTo>
                  <a:pt x="900" y="50"/>
                </a:lnTo>
                <a:lnTo>
                  <a:pt x="887" y="55"/>
                </a:lnTo>
                <a:lnTo>
                  <a:pt x="870" y="59"/>
                </a:lnTo>
                <a:lnTo>
                  <a:pt x="790" y="148"/>
                </a:lnTo>
                <a:lnTo>
                  <a:pt x="761" y="207"/>
                </a:lnTo>
                <a:lnTo>
                  <a:pt x="744" y="321"/>
                </a:lnTo>
                <a:lnTo>
                  <a:pt x="739" y="321"/>
                </a:lnTo>
                <a:lnTo>
                  <a:pt x="739" y="325"/>
                </a:lnTo>
                <a:lnTo>
                  <a:pt x="739" y="329"/>
                </a:lnTo>
                <a:lnTo>
                  <a:pt x="735" y="329"/>
                </a:lnTo>
                <a:lnTo>
                  <a:pt x="735" y="333"/>
                </a:lnTo>
                <a:lnTo>
                  <a:pt x="731" y="338"/>
                </a:lnTo>
                <a:lnTo>
                  <a:pt x="731" y="342"/>
                </a:lnTo>
                <a:lnTo>
                  <a:pt x="731" y="346"/>
                </a:lnTo>
                <a:lnTo>
                  <a:pt x="744" y="363"/>
                </a:lnTo>
                <a:lnTo>
                  <a:pt x="744" y="371"/>
                </a:lnTo>
                <a:lnTo>
                  <a:pt x="744" y="376"/>
                </a:lnTo>
                <a:lnTo>
                  <a:pt x="748" y="384"/>
                </a:lnTo>
                <a:lnTo>
                  <a:pt x="748" y="393"/>
                </a:lnTo>
                <a:lnTo>
                  <a:pt x="748" y="401"/>
                </a:lnTo>
                <a:lnTo>
                  <a:pt x="752" y="409"/>
                </a:lnTo>
                <a:lnTo>
                  <a:pt x="752" y="418"/>
                </a:lnTo>
                <a:lnTo>
                  <a:pt x="752" y="422"/>
                </a:lnTo>
                <a:lnTo>
                  <a:pt x="756" y="439"/>
                </a:lnTo>
                <a:lnTo>
                  <a:pt x="761" y="452"/>
                </a:lnTo>
                <a:lnTo>
                  <a:pt x="769" y="464"/>
                </a:lnTo>
                <a:lnTo>
                  <a:pt x="773" y="477"/>
                </a:lnTo>
                <a:lnTo>
                  <a:pt x="777" y="490"/>
                </a:lnTo>
                <a:lnTo>
                  <a:pt x="782" y="502"/>
                </a:lnTo>
                <a:lnTo>
                  <a:pt x="790" y="515"/>
                </a:lnTo>
                <a:lnTo>
                  <a:pt x="794" y="528"/>
                </a:lnTo>
                <a:lnTo>
                  <a:pt x="807" y="536"/>
                </a:lnTo>
                <a:lnTo>
                  <a:pt x="815" y="545"/>
                </a:lnTo>
                <a:lnTo>
                  <a:pt x="824" y="557"/>
                </a:lnTo>
                <a:lnTo>
                  <a:pt x="832" y="566"/>
                </a:lnTo>
                <a:lnTo>
                  <a:pt x="841" y="578"/>
                </a:lnTo>
                <a:lnTo>
                  <a:pt x="849" y="587"/>
                </a:lnTo>
                <a:lnTo>
                  <a:pt x="862" y="595"/>
                </a:lnTo>
                <a:lnTo>
                  <a:pt x="870" y="604"/>
                </a:lnTo>
                <a:lnTo>
                  <a:pt x="883" y="616"/>
                </a:lnTo>
                <a:lnTo>
                  <a:pt x="896" y="625"/>
                </a:lnTo>
                <a:lnTo>
                  <a:pt x="908" y="638"/>
                </a:lnTo>
                <a:lnTo>
                  <a:pt x="921" y="646"/>
                </a:lnTo>
                <a:lnTo>
                  <a:pt x="934" y="654"/>
                </a:lnTo>
                <a:lnTo>
                  <a:pt x="951" y="667"/>
                </a:lnTo>
                <a:lnTo>
                  <a:pt x="963" y="676"/>
                </a:lnTo>
                <a:lnTo>
                  <a:pt x="980" y="680"/>
                </a:lnTo>
                <a:lnTo>
                  <a:pt x="989" y="697"/>
                </a:lnTo>
                <a:lnTo>
                  <a:pt x="989" y="714"/>
                </a:lnTo>
                <a:lnTo>
                  <a:pt x="993" y="730"/>
                </a:lnTo>
                <a:lnTo>
                  <a:pt x="989" y="752"/>
                </a:lnTo>
                <a:lnTo>
                  <a:pt x="984" y="768"/>
                </a:lnTo>
                <a:lnTo>
                  <a:pt x="980" y="785"/>
                </a:lnTo>
                <a:lnTo>
                  <a:pt x="972" y="806"/>
                </a:lnTo>
                <a:lnTo>
                  <a:pt x="963" y="819"/>
                </a:lnTo>
                <a:lnTo>
                  <a:pt x="963" y="823"/>
                </a:lnTo>
                <a:lnTo>
                  <a:pt x="959" y="828"/>
                </a:lnTo>
                <a:lnTo>
                  <a:pt x="955" y="832"/>
                </a:lnTo>
                <a:lnTo>
                  <a:pt x="951" y="832"/>
                </a:lnTo>
                <a:lnTo>
                  <a:pt x="946" y="836"/>
                </a:lnTo>
                <a:lnTo>
                  <a:pt x="942" y="840"/>
                </a:lnTo>
                <a:lnTo>
                  <a:pt x="942" y="844"/>
                </a:lnTo>
                <a:lnTo>
                  <a:pt x="900" y="891"/>
                </a:lnTo>
                <a:lnTo>
                  <a:pt x="896" y="891"/>
                </a:lnTo>
                <a:lnTo>
                  <a:pt x="891" y="895"/>
                </a:lnTo>
                <a:lnTo>
                  <a:pt x="887" y="895"/>
                </a:lnTo>
                <a:lnTo>
                  <a:pt x="841" y="946"/>
                </a:lnTo>
                <a:lnTo>
                  <a:pt x="790" y="1001"/>
                </a:lnTo>
                <a:lnTo>
                  <a:pt x="739" y="1051"/>
                </a:lnTo>
                <a:lnTo>
                  <a:pt x="689" y="1102"/>
                </a:lnTo>
                <a:lnTo>
                  <a:pt x="638" y="1153"/>
                </a:lnTo>
                <a:lnTo>
                  <a:pt x="587" y="1204"/>
                </a:lnTo>
                <a:lnTo>
                  <a:pt x="532" y="1250"/>
                </a:lnTo>
                <a:lnTo>
                  <a:pt x="482" y="1292"/>
                </a:lnTo>
                <a:lnTo>
                  <a:pt x="473" y="1301"/>
                </a:lnTo>
                <a:lnTo>
                  <a:pt x="461" y="1309"/>
                </a:lnTo>
                <a:lnTo>
                  <a:pt x="452" y="1318"/>
                </a:lnTo>
                <a:lnTo>
                  <a:pt x="440" y="1322"/>
                </a:lnTo>
                <a:lnTo>
                  <a:pt x="431" y="1330"/>
                </a:lnTo>
                <a:lnTo>
                  <a:pt x="418" y="1339"/>
                </a:lnTo>
                <a:lnTo>
                  <a:pt x="410" y="1343"/>
                </a:lnTo>
                <a:lnTo>
                  <a:pt x="402" y="1351"/>
                </a:lnTo>
                <a:lnTo>
                  <a:pt x="397" y="1351"/>
                </a:lnTo>
                <a:lnTo>
                  <a:pt x="397" y="1356"/>
                </a:lnTo>
                <a:lnTo>
                  <a:pt x="393" y="1356"/>
                </a:lnTo>
                <a:lnTo>
                  <a:pt x="389" y="1356"/>
                </a:lnTo>
                <a:lnTo>
                  <a:pt x="385" y="1356"/>
                </a:lnTo>
                <a:lnTo>
                  <a:pt x="385" y="1360"/>
                </a:lnTo>
                <a:lnTo>
                  <a:pt x="380" y="1360"/>
                </a:lnTo>
                <a:lnTo>
                  <a:pt x="380" y="1364"/>
                </a:lnTo>
                <a:lnTo>
                  <a:pt x="376" y="1364"/>
                </a:lnTo>
                <a:lnTo>
                  <a:pt x="376" y="1368"/>
                </a:lnTo>
                <a:lnTo>
                  <a:pt x="173" y="1482"/>
                </a:lnTo>
                <a:lnTo>
                  <a:pt x="165" y="1491"/>
                </a:lnTo>
                <a:lnTo>
                  <a:pt x="165" y="1499"/>
                </a:lnTo>
                <a:lnTo>
                  <a:pt x="165" y="1512"/>
                </a:lnTo>
                <a:lnTo>
                  <a:pt x="165" y="1520"/>
                </a:lnTo>
                <a:lnTo>
                  <a:pt x="169" y="1533"/>
                </a:lnTo>
                <a:lnTo>
                  <a:pt x="169" y="1541"/>
                </a:lnTo>
                <a:lnTo>
                  <a:pt x="169" y="1550"/>
                </a:lnTo>
                <a:lnTo>
                  <a:pt x="165" y="1558"/>
                </a:lnTo>
                <a:lnTo>
                  <a:pt x="144" y="1563"/>
                </a:lnTo>
                <a:lnTo>
                  <a:pt x="127" y="1567"/>
                </a:lnTo>
                <a:lnTo>
                  <a:pt x="110" y="1571"/>
                </a:lnTo>
                <a:lnTo>
                  <a:pt x="89" y="1579"/>
                </a:lnTo>
                <a:lnTo>
                  <a:pt x="72" y="1588"/>
                </a:lnTo>
                <a:lnTo>
                  <a:pt x="59" y="1596"/>
                </a:lnTo>
                <a:lnTo>
                  <a:pt x="43" y="1609"/>
                </a:lnTo>
                <a:lnTo>
                  <a:pt x="34" y="1622"/>
                </a:lnTo>
                <a:lnTo>
                  <a:pt x="30" y="1634"/>
                </a:lnTo>
                <a:lnTo>
                  <a:pt x="26" y="1643"/>
                </a:lnTo>
                <a:lnTo>
                  <a:pt x="21" y="1651"/>
                </a:lnTo>
                <a:lnTo>
                  <a:pt x="13" y="1660"/>
                </a:lnTo>
                <a:lnTo>
                  <a:pt x="9" y="1668"/>
                </a:lnTo>
                <a:lnTo>
                  <a:pt x="5" y="1677"/>
                </a:lnTo>
                <a:lnTo>
                  <a:pt x="0" y="1685"/>
                </a:lnTo>
                <a:lnTo>
                  <a:pt x="0" y="1698"/>
                </a:lnTo>
                <a:lnTo>
                  <a:pt x="0" y="1710"/>
                </a:lnTo>
                <a:lnTo>
                  <a:pt x="5" y="1723"/>
                </a:lnTo>
                <a:lnTo>
                  <a:pt x="9" y="1736"/>
                </a:lnTo>
                <a:lnTo>
                  <a:pt x="13" y="1753"/>
                </a:lnTo>
                <a:lnTo>
                  <a:pt x="17" y="1765"/>
                </a:lnTo>
                <a:lnTo>
                  <a:pt x="26" y="1778"/>
                </a:lnTo>
                <a:lnTo>
                  <a:pt x="34" y="1786"/>
                </a:lnTo>
                <a:lnTo>
                  <a:pt x="43" y="1799"/>
                </a:lnTo>
                <a:lnTo>
                  <a:pt x="43" y="1803"/>
                </a:lnTo>
                <a:lnTo>
                  <a:pt x="47" y="1807"/>
                </a:lnTo>
                <a:lnTo>
                  <a:pt x="47" y="1812"/>
                </a:lnTo>
                <a:lnTo>
                  <a:pt x="51" y="1816"/>
                </a:lnTo>
                <a:lnTo>
                  <a:pt x="55" y="1820"/>
                </a:lnTo>
                <a:lnTo>
                  <a:pt x="59" y="1820"/>
                </a:lnTo>
                <a:lnTo>
                  <a:pt x="64" y="1824"/>
                </a:lnTo>
                <a:lnTo>
                  <a:pt x="68" y="1829"/>
                </a:lnTo>
                <a:lnTo>
                  <a:pt x="72" y="1829"/>
                </a:lnTo>
                <a:lnTo>
                  <a:pt x="76" y="1829"/>
                </a:lnTo>
                <a:lnTo>
                  <a:pt x="76" y="1824"/>
                </a:lnTo>
                <a:lnTo>
                  <a:pt x="119" y="1740"/>
                </a:lnTo>
                <a:lnTo>
                  <a:pt x="190" y="1740"/>
                </a:lnTo>
                <a:lnTo>
                  <a:pt x="190" y="1744"/>
                </a:lnTo>
                <a:lnTo>
                  <a:pt x="195" y="1748"/>
                </a:lnTo>
                <a:lnTo>
                  <a:pt x="195" y="1753"/>
                </a:lnTo>
                <a:lnTo>
                  <a:pt x="199" y="1757"/>
                </a:lnTo>
                <a:lnTo>
                  <a:pt x="199" y="1761"/>
                </a:lnTo>
                <a:lnTo>
                  <a:pt x="203" y="1769"/>
                </a:lnTo>
                <a:lnTo>
                  <a:pt x="203" y="1774"/>
                </a:lnTo>
                <a:lnTo>
                  <a:pt x="207" y="1782"/>
                </a:lnTo>
                <a:lnTo>
                  <a:pt x="211" y="1782"/>
                </a:lnTo>
                <a:lnTo>
                  <a:pt x="211" y="1786"/>
                </a:lnTo>
                <a:lnTo>
                  <a:pt x="216" y="1786"/>
                </a:lnTo>
                <a:lnTo>
                  <a:pt x="233" y="1778"/>
                </a:lnTo>
                <a:lnTo>
                  <a:pt x="237" y="1778"/>
                </a:lnTo>
                <a:lnTo>
                  <a:pt x="237" y="1774"/>
                </a:lnTo>
                <a:lnTo>
                  <a:pt x="241" y="1769"/>
                </a:lnTo>
                <a:lnTo>
                  <a:pt x="245" y="1765"/>
                </a:lnTo>
                <a:lnTo>
                  <a:pt x="245" y="1761"/>
                </a:lnTo>
                <a:lnTo>
                  <a:pt x="249" y="1753"/>
                </a:lnTo>
                <a:lnTo>
                  <a:pt x="249" y="1748"/>
                </a:lnTo>
                <a:lnTo>
                  <a:pt x="254" y="1744"/>
                </a:lnTo>
                <a:lnTo>
                  <a:pt x="254" y="1681"/>
                </a:lnTo>
                <a:lnTo>
                  <a:pt x="258" y="1677"/>
                </a:lnTo>
                <a:lnTo>
                  <a:pt x="258" y="1672"/>
                </a:lnTo>
                <a:lnTo>
                  <a:pt x="262" y="1672"/>
                </a:lnTo>
                <a:lnTo>
                  <a:pt x="262" y="1668"/>
                </a:lnTo>
                <a:lnTo>
                  <a:pt x="266" y="1668"/>
                </a:lnTo>
                <a:lnTo>
                  <a:pt x="271" y="1664"/>
                </a:lnTo>
                <a:lnTo>
                  <a:pt x="275" y="1664"/>
                </a:lnTo>
                <a:lnTo>
                  <a:pt x="296" y="1660"/>
                </a:lnTo>
                <a:lnTo>
                  <a:pt x="321" y="1651"/>
                </a:lnTo>
                <a:lnTo>
                  <a:pt x="342" y="1643"/>
                </a:lnTo>
                <a:lnTo>
                  <a:pt x="364" y="1630"/>
                </a:lnTo>
                <a:lnTo>
                  <a:pt x="406" y="1605"/>
                </a:lnTo>
                <a:lnTo>
                  <a:pt x="444" y="1575"/>
                </a:lnTo>
                <a:lnTo>
                  <a:pt x="478" y="1546"/>
                </a:lnTo>
                <a:lnTo>
                  <a:pt x="516" y="1516"/>
                </a:lnTo>
                <a:lnTo>
                  <a:pt x="558" y="1491"/>
                </a:lnTo>
                <a:lnTo>
                  <a:pt x="600" y="1470"/>
                </a:lnTo>
                <a:lnTo>
                  <a:pt x="608" y="1465"/>
                </a:lnTo>
                <a:lnTo>
                  <a:pt x="617" y="1461"/>
                </a:lnTo>
                <a:lnTo>
                  <a:pt x="621" y="1453"/>
                </a:lnTo>
                <a:lnTo>
                  <a:pt x="630" y="1448"/>
                </a:lnTo>
                <a:lnTo>
                  <a:pt x="638" y="1444"/>
                </a:lnTo>
                <a:lnTo>
                  <a:pt x="646" y="1436"/>
                </a:lnTo>
                <a:lnTo>
                  <a:pt x="655" y="1432"/>
                </a:lnTo>
                <a:lnTo>
                  <a:pt x="663" y="1427"/>
                </a:lnTo>
                <a:lnTo>
                  <a:pt x="668" y="1427"/>
                </a:lnTo>
                <a:lnTo>
                  <a:pt x="668" y="1423"/>
                </a:lnTo>
                <a:lnTo>
                  <a:pt x="672" y="1423"/>
                </a:lnTo>
                <a:lnTo>
                  <a:pt x="701" y="1389"/>
                </a:lnTo>
                <a:lnTo>
                  <a:pt x="735" y="1351"/>
                </a:lnTo>
                <a:lnTo>
                  <a:pt x="765" y="1318"/>
                </a:lnTo>
                <a:lnTo>
                  <a:pt x="799" y="1284"/>
                </a:lnTo>
                <a:lnTo>
                  <a:pt x="828" y="1250"/>
                </a:lnTo>
                <a:lnTo>
                  <a:pt x="862" y="1216"/>
                </a:lnTo>
                <a:lnTo>
                  <a:pt x="900" y="1182"/>
                </a:lnTo>
                <a:lnTo>
                  <a:pt x="934" y="1157"/>
                </a:lnTo>
                <a:lnTo>
                  <a:pt x="938" y="1157"/>
                </a:lnTo>
                <a:lnTo>
                  <a:pt x="942" y="1157"/>
                </a:lnTo>
                <a:lnTo>
                  <a:pt x="946" y="1161"/>
                </a:lnTo>
                <a:lnTo>
                  <a:pt x="951" y="1165"/>
                </a:lnTo>
                <a:lnTo>
                  <a:pt x="955" y="1170"/>
                </a:lnTo>
                <a:lnTo>
                  <a:pt x="959" y="1174"/>
                </a:lnTo>
                <a:lnTo>
                  <a:pt x="959" y="1182"/>
                </a:lnTo>
                <a:lnTo>
                  <a:pt x="963" y="1187"/>
                </a:lnTo>
                <a:lnTo>
                  <a:pt x="963" y="1191"/>
                </a:lnTo>
                <a:lnTo>
                  <a:pt x="959" y="1199"/>
                </a:lnTo>
                <a:lnTo>
                  <a:pt x="959" y="1225"/>
                </a:lnTo>
                <a:lnTo>
                  <a:pt x="955" y="1250"/>
                </a:lnTo>
                <a:lnTo>
                  <a:pt x="951" y="1275"/>
                </a:lnTo>
                <a:lnTo>
                  <a:pt x="946" y="1301"/>
                </a:lnTo>
                <a:lnTo>
                  <a:pt x="942" y="1326"/>
                </a:lnTo>
                <a:lnTo>
                  <a:pt x="942" y="1351"/>
                </a:lnTo>
                <a:lnTo>
                  <a:pt x="938" y="1377"/>
                </a:lnTo>
                <a:lnTo>
                  <a:pt x="934" y="1402"/>
                </a:lnTo>
                <a:lnTo>
                  <a:pt x="929" y="1448"/>
                </a:lnTo>
                <a:lnTo>
                  <a:pt x="929" y="1491"/>
                </a:lnTo>
                <a:lnTo>
                  <a:pt x="925" y="1537"/>
                </a:lnTo>
                <a:lnTo>
                  <a:pt x="921" y="1579"/>
                </a:lnTo>
                <a:lnTo>
                  <a:pt x="917" y="1622"/>
                </a:lnTo>
                <a:lnTo>
                  <a:pt x="913" y="1668"/>
                </a:lnTo>
                <a:lnTo>
                  <a:pt x="908" y="1710"/>
                </a:lnTo>
                <a:lnTo>
                  <a:pt x="904" y="1757"/>
                </a:lnTo>
                <a:lnTo>
                  <a:pt x="904" y="1778"/>
                </a:lnTo>
                <a:lnTo>
                  <a:pt x="904" y="1799"/>
                </a:lnTo>
                <a:lnTo>
                  <a:pt x="904" y="1820"/>
                </a:lnTo>
                <a:lnTo>
                  <a:pt x="900" y="1841"/>
                </a:lnTo>
                <a:lnTo>
                  <a:pt x="900" y="1862"/>
                </a:lnTo>
                <a:lnTo>
                  <a:pt x="900" y="1879"/>
                </a:lnTo>
                <a:lnTo>
                  <a:pt x="896" y="1900"/>
                </a:lnTo>
                <a:lnTo>
                  <a:pt x="896" y="1922"/>
                </a:lnTo>
                <a:lnTo>
                  <a:pt x="891" y="1930"/>
                </a:lnTo>
                <a:lnTo>
                  <a:pt x="887" y="1938"/>
                </a:lnTo>
                <a:lnTo>
                  <a:pt x="887" y="1947"/>
                </a:lnTo>
                <a:lnTo>
                  <a:pt x="883" y="1955"/>
                </a:lnTo>
                <a:lnTo>
                  <a:pt x="883" y="1968"/>
                </a:lnTo>
                <a:lnTo>
                  <a:pt x="879" y="1976"/>
                </a:lnTo>
                <a:lnTo>
                  <a:pt x="879" y="1985"/>
                </a:lnTo>
                <a:lnTo>
                  <a:pt x="875" y="1993"/>
                </a:lnTo>
                <a:lnTo>
                  <a:pt x="875" y="2014"/>
                </a:lnTo>
                <a:lnTo>
                  <a:pt x="870" y="2031"/>
                </a:lnTo>
                <a:lnTo>
                  <a:pt x="866" y="2052"/>
                </a:lnTo>
                <a:lnTo>
                  <a:pt x="862" y="2069"/>
                </a:lnTo>
                <a:lnTo>
                  <a:pt x="858" y="2090"/>
                </a:lnTo>
                <a:lnTo>
                  <a:pt x="853" y="2107"/>
                </a:lnTo>
                <a:lnTo>
                  <a:pt x="849" y="2128"/>
                </a:lnTo>
                <a:lnTo>
                  <a:pt x="845" y="2145"/>
                </a:lnTo>
                <a:lnTo>
                  <a:pt x="841" y="2175"/>
                </a:lnTo>
                <a:lnTo>
                  <a:pt x="832" y="2205"/>
                </a:lnTo>
                <a:lnTo>
                  <a:pt x="828" y="2238"/>
                </a:lnTo>
                <a:lnTo>
                  <a:pt x="824" y="2268"/>
                </a:lnTo>
                <a:lnTo>
                  <a:pt x="820" y="2297"/>
                </a:lnTo>
                <a:lnTo>
                  <a:pt x="815" y="2331"/>
                </a:lnTo>
                <a:lnTo>
                  <a:pt x="811" y="2361"/>
                </a:lnTo>
                <a:lnTo>
                  <a:pt x="803" y="2390"/>
                </a:lnTo>
                <a:lnTo>
                  <a:pt x="803" y="2407"/>
                </a:lnTo>
                <a:lnTo>
                  <a:pt x="799" y="2420"/>
                </a:lnTo>
                <a:lnTo>
                  <a:pt x="799" y="2433"/>
                </a:lnTo>
                <a:lnTo>
                  <a:pt x="794" y="2449"/>
                </a:lnTo>
                <a:lnTo>
                  <a:pt x="790" y="2462"/>
                </a:lnTo>
                <a:lnTo>
                  <a:pt x="786" y="2475"/>
                </a:lnTo>
                <a:lnTo>
                  <a:pt x="786" y="2492"/>
                </a:lnTo>
                <a:lnTo>
                  <a:pt x="786" y="2504"/>
                </a:lnTo>
                <a:lnTo>
                  <a:pt x="777" y="2542"/>
                </a:lnTo>
                <a:lnTo>
                  <a:pt x="769" y="2576"/>
                </a:lnTo>
                <a:lnTo>
                  <a:pt x="765" y="2610"/>
                </a:lnTo>
                <a:lnTo>
                  <a:pt x="756" y="2648"/>
                </a:lnTo>
                <a:lnTo>
                  <a:pt x="748" y="2682"/>
                </a:lnTo>
                <a:lnTo>
                  <a:pt x="735" y="2716"/>
                </a:lnTo>
                <a:lnTo>
                  <a:pt x="727" y="2754"/>
                </a:lnTo>
                <a:lnTo>
                  <a:pt x="714" y="2787"/>
                </a:lnTo>
                <a:lnTo>
                  <a:pt x="710" y="2804"/>
                </a:lnTo>
                <a:lnTo>
                  <a:pt x="706" y="2825"/>
                </a:lnTo>
                <a:lnTo>
                  <a:pt x="697" y="2847"/>
                </a:lnTo>
                <a:lnTo>
                  <a:pt x="693" y="2863"/>
                </a:lnTo>
                <a:lnTo>
                  <a:pt x="685" y="2885"/>
                </a:lnTo>
                <a:lnTo>
                  <a:pt x="680" y="2906"/>
                </a:lnTo>
                <a:lnTo>
                  <a:pt x="672" y="2923"/>
                </a:lnTo>
                <a:lnTo>
                  <a:pt x="668" y="2944"/>
                </a:lnTo>
                <a:lnTo>
                  <a:pt x="663" y="2961"/>
                </a:lnTo>
                <a:lnTo>
                  <a:pt x="655" y="2977"/>
                </a:lnTo>
                <a:lnTo>
                  <a:pt x="651" y="2999"/>
                </a:lnTo>
                <a:lnTo>
                  <a:pt x="646" y="3015"/>
                </a:lnTo>
                <a:lnTo>
                  <a:pt x="638" y="3032"/>
                </a:lnTo>
                <a:lnTo>
                  <a:pt x="630" y="3049"/>
                </a:lnTo>
                <a:lnTo>
                  <a:pt x="617" y="3062"/>
                </a:lnTo>
                <a:lnTo>
                  <a:pt x="608" y="3075"/>
                </a:lnTo>
                <a:lnTo>
                  <a:pt x="570" y="3083"/>
                </a:lnTo>
                <a:lnTo>
                  <a:pt x="541" y="3091"/>
                </a:lnTo>
                <a:lnTo>
                  <a:pt x="507" y="3104"/>
                </a:lnTo>
                <a:lnTo>
                  <a:pt x="478" y="3117"/>
                </a:lnTo>
                <a:lnTo>
                  <a:pt x="448" y="3129"/>
                </a:lnTo>
                <a:lnTo>
                  <a:pt x="418" y="3146"/>
                </a:lnTo>
                <a:lnTo>
                  <a:pt x="389" y="3163"/>
                </a:lnTo>
                <a:lnTo>
                  <a:pt x="364" y="3180"/>
                </a:lnTo>
                <a:lnTo>
                  <a:pt x="355" y="3189"/>
                </a:lnTo>
                <a:lnTo>
                  <a:pt x="347" y="3197"/>
                </a:lnTo>
                <a:lnTo>
                  <a:pt x="342" y="3206"/>
                </a:lnTo>
                <a:lnTo>
                  <a:pt x="334" y="3214"/>
                </a:lnTo>
                <a:lnTo>
                  <a:pt x="330" y="3227"/>
                </a:lnTo>
                <a:lnTo>
                  <a:pt x="330" y="3235"/>
                </a:lnTo>
                <a:lnTo>
                  <a:pt x="330" y="3248"/>
                </a:lnTo>
                <a:lnTo>
                  <a:pt x="334" y="3260"/>
                </a:lnTo>
                <a:lnTo>
                  <a:pt x="427" y="3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7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33" y="2379406"/>
            <a:ext cx="5971459" cy="4478594"/>
          </a:xfr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138223" y="201315"/>
            <a:ext cx="9005777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Az ünnep erkölcsi jelentősége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628650" y="980777"/>
            <a:ext cx="8292066" cy="519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/>
              <a:t>Értékek ragyognak fel</a:t>
            </a:r>
          </a:p>
          <a:p>
            <a:r>
              <a:rPr lang="hu-HU" sz="3600" b="1" dirty="0"/>
              <a:t>Időzni egymásnál</a:t>
            </a:r>
          </a:p>
          <a:p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2501562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984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4800" b="1" dirty="0">
                <a:solidFill>
                  <a:srgbClr val="C00000"/>
                </a:solidFill>
                <a:latin typeface="Arial Black" panose="020B0A04020102020204" pitchFamily="34" charset="0"/>
              </a:rPr>
              <a:t>Konfliktuskezelő kultúra 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179388" y="1244600"/>
            <a:ext cx="8229600" cy="4881563"/>
          </a:xfrm>
        </p:spPr>
        <p:txBody>
          <a:bodyPr/>
          <a:lstStyle/>
          <a:p>
            <a:pPr>
              <a:buClr>
                <a:schemeClr val="tx1"/>
              </a:buClr>
              <a:buSzPct val="74000"/>
            </a:pPr>
            <a:r>
              <a:rPr lang="hu-HU" altLang="hu-H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Konfliktuskezelő kultúra</a:t>
            </a:r>
          </a:p>
          <a:p>
            <a:pPr>
              <a:buClr>
                <a:schemeClr val="tx1"/>
              </a:buClr>
              <a:buSzPct val="74000"/>
            </a:pPr>
            <a:r>
              <a:rPr lang="hu-HU" altLang="hu-H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Bocsánatkérés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963811"/>
            <a:ext cx="4286250" cy="28575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62" y="2963811"/>
            <a:ext cx="434237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89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92024" y="201315"/>
            <a:ext cx="8323326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rgbClr val="C00000"/>
                </a:solidFill>
                <a:latin typeface="Arial Black" panose="020B0A04020102020204" pitchFamily="34" charset="0"/>
              </a:rPr>
              <a:t>A kultúra ereje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92024" y="980777"/>
            <a:ext cx="8748776" cy="519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/>
              <a:t>A szép a Szép felé lendít (szép-igaz-jó-szent)</a:t>
            </a:r>
          </a:p>
          <a:p>
            <a:r>
              <a:rPr lang="hu-HU" sz="3600" b="1" dirty="0"/>
              <a:t>Hagyományápolás = „ősök útja”</a:t>
            </a:r>
          </a:p>
          <a:p>
            <a:r>
              <a:rPr lang="hu-HU" sz="3600" b="1" dirty="0"/>
              <a:t>„Kultúra az, ami által az ember emberebbé lesz, létezőbbé válik” </a:t>
            </a:r>
            <a:r>
              <a:rPr lang="hu-HU" sz="2400" b="1" i="1" dirty="0"/>
              <a:t>II. János Pál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9" y="3413817"/>
            <a:ext cx="3810000" cy="3200400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87" y="3470574"/>
            <a:ext cx="4634066" cy="308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95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80581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6000" b="1" dirty="0">
                <a:solidFill>
                  <a:srgbClr val="C00000"/>
                </a:solidFill>
                <a:latin typeface="Arial Black" panose="020B0A04020102020204" pitchFamily="34" charset="0"/>
              </a:rPr>
              <a:t>Istenkép fejlődése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350025" y="1825625"/>
            <a:ext cx="3250083" cy="4431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buFont typeface="+mj-lt"/>
              <a:buAutoNum type="arabicPeriod"/>
            </a:pPr>
            <a:r>
              <a:rPr lang="hu-HU" altLang="hu-HU" sz="4000" b="1" dirty="0"/>
              <a:t>A felnőttön keresztül képzeli el</a:t>
            </a:r>
          </a:p>
          <a:p>
            <a:pPr marL="361950" indent="-361950">
              <a:buFont typeface="+mj-lt"/>
              <a:buAutoNum type="arabicPeriod"/>
            </a:pPr>
            <a:endParaRPr lang="hu-HU" altLang="hu-HU" sz="2000" b="1" dirty="0"/>
          </a:p>
          <a:p>
            <a:pPr marL="361950" indent="-361950">
              <a:buFont typeface="+mj-lt"/>
              <a:buAutoNum type="arabicPeriod"/>
            </a:pPr>
            <a:r>
              <a:rPr lang="hu-HU" altLang="hu-HU" sz="4000" b="1" dirty="0"/>
              <a:t>Leválasztja a felnőttről</a:t>
            </a: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 flipH="1">
            <a:off x="4572000" y="4652963"/>
            <a:ext cx="1223963" cy="1943100"/>
          </a:xfrm>
          <a:custGeom>
            <a:avLst/>
            <a:gdLst>
              <a:gd name="T0" fmla="*/ 2147483647 w 1952"/>
              <a:gd name="T1" fmla="*/ 2147483647 h 3269"/>
              <a:gd name="T2" fmla="*/ 2147483647 w 1952"/>
              <a:gd name="T3" fmla="*/ 2147483647 h 3269"/>
              <a:gd name="T4" fmla="*/ 2147483647 w 1952"/>
              <a:gd name="T5" fmla="*/ 2147483647 h 3269"/>
              <a:gd name="T6" fmla="*/ 2147483647 w 1952"/>
              <a:gd name="T7" fmla="*/ 2147483647 h 3269"/>
              <a:gd name="T8" fmla="*/ 2147483647 w 1952"/>
              <a:gd name="T9" fmla="*/ 2147483647 h 3269"/>
              <a:gd name="T10" fmla="*/ 2147483647 w 1952"/>
              <a:gd name="T11" fmla="*/ 2147483647 h 3269"/>
              <a:gd name="T12" fmla="*/ 2147483647 w 1952"/>
              <a:gd name="T13" fmla="*/ 2147483647 h 3269"/>
              <a:gd name="T14" fmla="*/ 2147483647 w 1952"/>
              <a:gd name="T15" fmla="*/ 2147483647 h 3269"/>
              <a:gd name="T16" fmla="*/ 2147483647 w 1952"/>
              <a:gd name="T17" fmla="*/ 2147483647 h 3269"/>
              <a:gd name="T18" fmla="*/ 2147483647 w 1952"/>
              <a:gd name="T19" fmla="*/ 2147483647 h 3269"/>
              <a:gd name="T20" fmla="*/ 2147483647 w 1952"/>
              <a:gd name="T21" fmla="*/ 2147483647 h 3269"/>
              <a:gd name="T22" fmla="*/ 2147483647 w 1952"/>
              <a:gd name="T23" fmla="*/ 2147483647 h 3269"/>
              <a:gd name="T24" fmla="*/ 2147483647 w 1952"/>
              <a:gd name="T25" fmla="*/ 2147483647 h 3269"/>
              <a:gd name="T26" fmla="*/ 2147483647 w 1952"/>
              <a:gd name="T27" fmla="*/ 2147483647 h 3269"/>
              <a:gd name="T28" fmla="*/ 2147483647 w 1952"/>
              <a:gd name="T29" fmla="*/ 2147483647 h 3269"/>
              <a:gd name="T30" fmla="*/ 2147483647 w 1952"/>
              <a:gd name="T31" fmla="*/ 2147483647 h 3269"/>
              <a:gd name="T32" fmla="*/ 2147483647 w 1952"/>
              <a:gd name="T33" fmla="*/ 2147483647 h 3269"/>
              <a:gd name="T34" fmla="*/ 2147483647 w 1952"/>
              <a:gd name="T35" fmla="*/ 2147483647 h 3269"/>
              <a:gd name="T36" fmla="*/ 2147483647 w 1952"/>
              <a:gd name="T37" fmla="*/ 2147483647 h 3269"/>
              <a:gd name="T38" fmla="*/ 2147483647 w 1952"/>
              <a:gd name="T39" fmla="*/ 2147483647 h 3269"/>
              <a:gd name="T40" fmla="*/ 2147483647 w 1952"/>
              <a:gd name="T41" fmla="*/ 2147483647 h 3269"/>
              <a:gd name="T42" fmla="*/ 2147483647 w 1952"/>
              <a:gd name="T43" fmla="*/ 2147483647 h 3269"/>
              <a:gd name="T44" fmla="*/ 2147483647 w 1952"/>
              <a:gd name="T45" fmla="*/ 2147483647 h 3269"/>
              <a:gd name="T46" fmla="*/ 2147483647 w 1952"/>
              <a:gd name="T47" fmla="*/ 2147483647 h 3269"/>
              <a:gd name="T48" fmla="*/ 2147483647 w 1952"/>
              <a:gd name="T49" fmla="*/ 2147483647 h 3269"/>
              <a:gd name="T50" fmla="*/ 2147483647 w 1952"/>
              <a:gd name="T51" fmla="*/ 2147483647 h 3269"/>
              <a:gd name="T52" fmla="*/ 2147483647 w 1952"/>
              <a:gd name="T53" fmla="*/ 2147483647 h 3269"/>
              <a:gd name="T54" fmla="*/ 2147483647 w 1952"/>
              <a:gd name="T55" fmla="*/ 2147483647 h 3269"/>
              <a:gd name="T56" fmla="*/ 2147483647 w 1952"/>
              <a:gd name="T57" fmla="*/ 2147483647 h 3269"/>
              <a:gd name="T58" fmla="*/ 2147483647 w 1952"/>
              <a:gd name="T59" fmla="*/ 2147483647 h 3269"/>
              <a:gd name="T60" fmla="*/ 2147483647 w 1952"/>
              <a:gd name="T61" fmla="*/ 2147483647 h 3269"/>
              <a:gd name="T62" fmla="*/ 2147483647 w 1952"/>
              <a:gd name="T63" fmla="*/ 2147483647 h 3269"/>
              <a:gd name="T64" fmla="*/ 2147483647 w 1952"/>
              <a:gd name="T65" fmla="*/ 2147483647 h 3269"/>
              <a:gd name="T66" fmla="*/ 2147483647 w 1952"/>
              <a:gd name="T67" fmla="*/ 2147483647 h 3269"/>
              <a:gd name="T68" fmla="*/ 2147483647 w 1952"/>
              <a:gd name="T69" fmla="*/ 2147483647 h 3269"/>
              <a:gd name="T70" fmla="*/ 2147483647 w 1952"/>
              <a:gd name="T71" fmla="*/ 2147483647 h 3269"/>
              <a:gd name="T72" fmla="*/ 2147483647 w 1952"/>
              <a:gd name="T73" fmla="*/ 2147483647 h 3269"/>
              <a:gd name="T74" fmla="*/ 2147483647 w 1952"/>
              <a:gd name="T75" fmla="*/ 2147483647 h 3269"/>
              <a:gd name="T76" fmla="*/ 2147483647 w 1952"/>
              <a:gd name="T77" fmla="*/ 2147483647 h 3269"/>
              <a:gd name="T78" fmla="*/ 2147483647 w 1952"/>
              <a:gd name="T79" fmla="*/ 2147483647 h 3269"/>
              <a:gd name="T80" fmla="*/ 2147483647 w 1952"/>
              <a:gd name="T81" fmla="*/ 2147483647 h 3269"/>
              <a:gd name="T82" fmla="*/ 2147483647 w 1952"/>
              <a:gd name="T83" fmla="*/ 2147483647 h 3269"/>
              <a:gd name="T84" fmla="*/ 2147483647 w 1952"/>
              <a:gd name="T85" fmla="*/ 2147483647 h 3269"/>
              <a:gd name="T86" fmla="*/ 2147483647 w 1952"/>
              <a:gd name="T87" fmla="*/ 2147483647 h 3269"/>
              <a:gd name="T88" fmla="*/ 2147483647 w 1952"/>
              <a:gd name="T89" fmla="*/ 2147483647 h 3269"/>
              <a:gd name="T90" fmla="*/ 2147483647 w 1952"/>
              <a:gd name="T91" fmla="*/ 2147483647 h 3269"/>
              <a:gd name="T92" fmla="*/ 2147483647 w 1952"/>
              <a:gd name="T93" fmla="*/ 2147483647 h 3269"/>
              <a:gd name="T94" fmla="*/ 2147483647 w 1952"/>
              <a:gd name="T95" fmla="*/ 2147483647 h 3269"/>
              <a:gd name="T96" fmla="*/ 2147483647 w 1952"/>
              <a:gd name="T97" fmla="*/ 2147483647 h 3269"/>
              <a:gd name="T98" fmla="*/ 2147483647 w 1952"/>
              <a:gd name="T99" fmla="*/ 2147483647 h 3269"/>
              <a:gd name="T100" fmla="*/ 2147483647 w 1952"/>
              <a:gd name="T101" fmla="*/ 2147483647 h 3269"/>
              <a:gd name="T102" fmla="*/ 2147483647 w 1952"/>
              <a:gd name="T103" fmla="*/ 2147483647 h 3269"/>
              <a:gd name="T104" fmla="*/ 2147483647 w 1952"/>
              <a:gd name="T105" fmla="*/ 2147483647 h 3269"/>
              <a:gd name="T106" fmla="*/ 2147483647 w 1952"/>
              <a:gd name="T107" fmla="*/ 2147483647 h 3269"/>
              <a:gd name="T108" fmla="*/ 2147483647 w 1952"/>
              <a:gd name="T109" fmla="*/ 2147483647 h 3269"/>
              <a:gd name="T110" fmla="*/ 2147483647 w 1952"/>
              <a:gd name="T111" fmla="*/ 2147483647 h 3269"/>
              <a:gd name="T112" fmla="*/ 2147483647 w 1952"/>
              <a:gd name="T113" fmla="*/ 2147483647 h 3269"/>
              <a:gd name="T114" fmla="*/ 2147483647 w 1952"/>
              <a:gd name="T115" fmla="*/ 2147483647 h 3269"/>
              <a:gd name="T116" fmla="*/ 2147483647 w 1952"/>
              <a:gd name="T117" fmla="*/ 2147483647 h 3269"/>
              <a:gd name="T118" fmla="*/ 2147483647 w 1952"/>
              <a:gd name="T119" fmla="*/ 2147483647 h 32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52"/>
              <a:gd name="T181" fmla="*/ 0 h 3269"/>
              <a:gd name="T182" fmla="*/ 1952 w 1952"/>
              <a:gd name="T183" fmla="*/ 3269 h 326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52" h="3269">
                <a:moveTo>
                  <a:pt x="427" y="3265"/>
                </a:moveTo>
                <a:lnTo>
                  <a:pt x="435" y="3265"/>
                </a:lnTo>
                <a:lnTo>
                  <a:pt x="444" y="3265"/>
                </a:lnTo>
                <a:lnTo>
                  <a:pt x="452" y="3265"/>
                </a:lnTo>
                <a:lnTo>
                  <a:pt x="461" y="3265"/>
                </a:lnTo>
                <a:lnTo>
                  <a:pt x="469" y="3269"/>
                </a:lnTo>
                <a:lnTo>
                  <a:pt x="478" y="3269"/>
                </a:lnTo>
                <a:lnTo>
                  <a:pt x="486" y="3269"/>
                </a:lnTo>
                <a:lnTo>
                  <a:pt x="490" y="3265"/>
                </a:lnTo>
                <a:lnTo>
                  <a:pt x="503" y="3269"/>
                </a:lnTo>
                <a:lnTo>
                  <a:pt x="520" y="3269"/>
                </a:lnTo>
                <a:lnTo>
                  <a:pt x="532" y="3269"/>
                </a:lnTo>
                <a:lnTo>
                  <a:pt x="545" y="3269"/>
                </a:lnTo>
                <a:lnTo>
                  <a:pt x="558" y="3269"/>
                </a:lnTo>
                <a:lnTo>
                  <a:pt x="566" y="3269"/>
                </a:lnTo>
                <a:lnTo>
                  <a:pt x="579" y="3269"/>
                </a:lnTo>
                <a:lnTo>
                  <a:pt x="592" y="3269"/>
                </a:lnTo>
                <a:lnTo>
                  <a:pt x="613" y="3265"/>
                </a:lnTo>
                <a:lnTo>
                  <a:pt x="634" y="3265"/>
                </a:lnTo>
                <a:lnTo>
                  <a:pt x="655" y="3265"/>
                </a:lnTo>
                <a:lnTo>
                  <a:pt x="676" y="3265"/>
                </a:lnTo>
                <a:lnTo>
                  <a:pt x="697" y="3265"/>
                </a:lnTo>
                <a:lnTo>
                  <a:pt x="718" y="3265"/>
                </a:lnTo>
                <a:lnTo>
                  <a:pt x="739" y="3265"/>
                </a:lnTo>
                <a:lnTo>
                  <a:pt x="765" y="3260"/>
                </a:lnTo>
                <a:lnTo>
                  <a:pt x="769" y="3260"/>
                </a:lnTo>
                <a:lnTo>
                  <a:pt x="777" y="3260"/>
                </a:lnTo>
                <a:lnTo>
                  <a:pt x="782" y="3256"/>
                </a:lnTo>
                <a:lnTo>
                  <a:pt x="786" y="3256"/>
                </a:lnTo>
                <a:lnTo>
                  <a:pt x="790" y="3252"/>
                </a:lnTo>
                <a:lnTo>
                  <a:pt x="799" y="3248"/>
                </a:lnTo>
                <a:lnTo>
                  <a:pt x="803" y="3248"/>
                </a:lnTo>
                <a:lnTo>
                  <a:pt x="807" y="3244"/>
                </a:lnTo>
                <a:lnTo>
                  <a:pt x="811" y="3235"/>
                </a:lnTo>
                <a:lnTo>
                  <a:pt x="815" y="3222"/>
                </a:lnTo>
                <a:lnTo>
                  <a:pt x="820" y="3214"/>
                </a:lnTo>
                <a:lnTo>
                  <a:pt x="820" y="3201"/>
                </a:lnTo>
                <a:lnTo>
                  <a:pt x="824" y="3193"/>
                </a:lnTo>
                <a:lnTo>
                  <a:pt x="824" y="3180"/>
                </a:lnTo>
                <a:lnTo>
                  <a:pt x="828" y="3172"/>
                </a:lnTo>
                <a:lnTo>
                  <a:pt x="832" y="3159"/>
                </a:lnTo>
                <a:lnTo>
                  <a:pt x="841" y="3129"/>
                </a:lnTo>
                <a:lnTo>
                  <a:pt x="849" y="3096"/>
                </a:lnTo>
                <a:lnTo>
                  <a:pt x="858" y="3066"/>
                </a:lnTo>
                <a:lnTo>
                  <a:pt x="862" y="3037"/>
                </a:lnTo>
                <a:lnTo>
                  <a:pt x="870" y="3007"/>
                </a:lnTo>
                <a:lnTo>
                  <a:pt x="875" y="2982"/>
                </a:lnTo>
                <a:lnTo>
                  <a:pt x="883" y="2952"/>
                </a:lnTo>
                <a:lnTo>
                  <a:pt x="891" y="2923"/>
                </a:lnTo>
                <a:lnTo>
                  <a:pt x="896" y="2923"/>
                </a:lnTo>
                <a:lnTo>
                  <a:pt x="896" y="2918"/>
                </a:lnTo>
                <a:lnTo>
                  <a:pt x="896" y="2914"/>
                </a:lnTo>
                <a:lnTo>
                  <a:pt x="896" y="2910"/>
                </a:lnTo>
                <a:lnTo>
                  <a:pt x="900" y="2910"/>
                </a:lnTo>
                <a:lnTo>
                  <a:pt x="904" y="2859"/>
                </a:lnTo>
                <a:lnTo>
                  <a:pt x="917" y="2842"/>
                </a:lnTo>
                <a:lnTo>
                  <a:pt x="917" y="2825"/>
                </a:lnTo>
                <a:lnTo>
                  <a:pt x="917" y="2808"/>
                </a:lnTo>
                <a:lnTo>
                  <a:pt x="921" y="2792"/>
                </a:lnTo>
                <a:lnTo>
                  <a:pt x="925" y="2775"/>
                </a:lnTo>
                <a:lnTo>
                  <a:pt x="934" y="2762"/>
                </a:lnTo>
                <a:lnTo>
                  <a:pt x="934" y="2745"/>
                </a:lnTo>
                <a:lnTo>
                  <a:pt x="938" y="2728"/>
                </a:lnTo>
                <a:lnTo>
                  <a:pt x="938" y="2707"/>
                </a:lnTo>
                <a:lnTo>
                  <a:pt x="942" y="2690"/>
                </a:lnTo>
                <a:lnTo>
                  <a:pt x="951" y="2669"/>
                </a:lnTo>
                <a:lnTo>
                  <a:pt x="951" y="2652"/>
                </a:lnTo>
                <a:lnTo>
                  <a:pt x="955" y="2631"/>
                </a:lnTo>
                <a:lnTo>
                  <a:pt x="959" y="2614"/>
                </a:lnTo>
                <a:lnTo>
                  <a:pt x="963" y="2593"/>
                </a:lnTo>
                <a:lnTo>
                  <a:pt x="967" y="2576"/>
                </a:lnTo>
                <a:lnTo>
                  <a:pt x="976" y="2555"/>
                </a:lnTo>
                <a:lnTo>
                  <a:pt x="976" y="2542"/>
                </a:lnTo>
                <a:lnTo>
                  <a:pt x="980" y="2530"/>
                </a:lnTo>
                <a:lnTo>
                  <a:pt x="980" y="2521"/>
                </a:lnTo>
                <a:lnTo>
                  <a:pt x="984" y="2509"/>
                </a:lnTo>
                <a:lnTo>
                  <a:pt x="984" y="2500"/>
                </a:lnTo>
                <a:lnTo>
                  <a:pt x="984" y="2487"/>
                </a:lnTo>
                <a:lnTo>
                  <a:pt x="984" y="2475"/>
                </a:lnTo>
                <a:lnTo>
                  <a:pt x="984" y="2466"/>
                </a:lnTo>
                <a:lnTo>
                  <a:pt x="1001" y="2395"/>
                </a:lnTo>
                <a:lnTo>
                  <a:pt x="1001" y="2382"/>
                </a:lnTo>
                <a:lnTo>
                  <a:pt x="1001" y="2373"/>
                </a:lnTo>
                <a:lnTo>
                  <a:pt x="1001" y="2361"/>
                </a:lnTo>
                <a:lnTo>
                  <a:pt x="1005" y="2348"/>
                </a:lnTo>
                <a:lnTo>
                  <a:pt x="1010" y="2340"/>
                </a:lnTo>
                <a:lnTo>
                  <a:pt x="1014" y="2327"/>
                </a:lnTo>
                <a:lnTo>
                  <a:pt x="1018" y="2319"/>
                </a:lnTo>
                <a:lnTo>
                  <a:pt x="1027" y="2310"/>
                </a:lnTo>
                <a:lnTo>
                  <a:pt x="1031" y="2306"/>
                </a:lnTo>
                <a:lnTo>
                  <a:pt x="1035" y="2306"/>
                </a:lnTo>
                <a:lnTo>
                  <a:pt x="1039" y="2306"/>
                </a:lnTo>
                <a:lnTo>
                  <a:pt x="1043" y="2306"/>
                </a:lnTo>
                <a:lnTo>
                  <a:pt x="1052" y="2323"/>
                </a:lnTo>
                <a:lnTo>
                  <a:pt x="1065" y="2344"/>
                </a:lnTo>
                <a:lnTo>
                  <a:pt x="1073" y="2365"/>
                </a:lnTo>
                <a:lnTo>
                  <a:pt x="1077" y="2386"/>
                </a:lnTo>
                <a:lnTo>
                  <a:pt x="1086" y="2411"/>
                </a:lnTo>
                <a:lnTo>
                  <a:pt x="1090" y="2437"/>
                </a:lnTo>
                <a:lnTo>
                  <a:pt x="1098" y="2458"/>
                </a:lnTo>
                <a:lnTo>
                  <a:pt x="1107" y="2483"/>
                </a:lnTo>
                <a:lnTo>
                  <a:pt x="1115" y="2513"/>
                </a:lnTo>
                <a:lnTo>
                  <a:pt x="1124" y="2542"/>
                </a:lnTo>
                <a:lnTo>
                  <a:pt x="1132" y="2572"/>
                </a:lnTo>
                <a:lnTo>
                  <a:pt x="1141" y="2602"/>
                </a:lnTo>
                <a:lnTo>
                  <a:pt x="1149" y="2631"/>
                </a:lnTo>
                <a:lnTo>
                  <a:pt x="1158" y="2661"/>
                </a:lnTo>
                <a:lnTo>
                  <a:pt x="1166" y="2690"/>
                </a:lnTo>
                <a:lnTo>
                  <a:pt x="1174" y="2720"/>
                </a:lnTo>
                <a:lnTo>
                  <a:pt x="1196" y="2779"/>
                </a:lnTo>
                <a:lnTo>
                  <a:pt x="1217" y="2842"/>
                </a:lnTo>
                <a:lnTo>
                  <a:pt x="1234" y="2906"/>
                </a:lnTo>
                <a:lnTo>
                  <a:pt x="1250" y="2969"/>
                </a:lnTo>
                <a:lnTo>
                  <a:pt x="1267" y="3032"/>
                </a:lnTo>
                <a:lnTo>
                  <a:pt x="1284" y="3091"/>
                </a:lnTo>
                <a:lnTo>
                  <a:pt x="1305" y="3151"/>
                </a:lnTo>
                <a:lnTo>
                  <a:pt x="1331" y="3210"/>
                </a:lnTo>
                <a:lnTo>
                  <a:pt x="1386" y="3210"/>
                </a:lnTo>
                <a:lnTo>
                  <a:pt x="1445" y="3206"/>
                </a:lnTo>
                <a:lnTo>
                  <a:pt x="1500" y="3197"/>
                </a:lnTo>
                <a:lnTo>
                  <a:pt x="1559" y="3189"/>
                </a:lnTo>
                <a:lnTo>
                  <a:pt x="1614" y="3176"/>
                </a:lnTo>
                <a:lnTo>
                  <a:pt x="1673" y="3168"/>
                </a:lnTo>
                <a:lnTo>
                  <a:pt x="1728" y="3159"/>
                </a:lnTo>
                <a:lnTo>
                  <a:pt x="1787" y="3151"/>
                </a:lnTo>
                <a:lnTo>
                  <a:pt x="1791" y="3146"/>
                </a:lnTo>
                <a:lnTo>
                  <a:pt x="1791" y="3142"/>
                </a:lnTo>
                <a:lnTo>
                  <a:pt x="1791" y="3134"/>
                </a:lnTo>
                <a:lnTo>
                  <a:pt x="1787" y="3129"/>
                </a:lnTo>
                <a:lnTo>
                  <a:pt x="1787" y="3121"/>
                </a:lnTo>
                <a:lnTo>
                  <a:pt x="1783" y="3117"/>
                </a:lnTo>
                <a:lnTo>
                  <a:pt x="1778" y="3113"/>
                </a:lnTo>
                <a:lnTo>
                  <a:pt x="1774" y="3108"/>
                </a:lnTo>
                <a:lnTo>
                  <a:pt x="1753" y="3091"/>
                </a:lnTo>
                <a:lnTo>
                  <a:pt x="1728" y="3079"/>
                </a:lnTo>
                <a:lnTo>
                  <a:pt x="1702" y="3066"/>
                </a:lnTo>
                <a:lnTo>
                  <a:pt x="1673" y="3053"/>
                </a:lnTo>
                <a:lnTo>
                  <a:pt x="1647" y="3045"/>
                </a:lnTo>
                <a:lnTo>
                  <a:pt x="1618" y="3032"/>
                </a:lnTo>
                <a:lnTo>
                  <a:pt x="1593" y="3024"/>
                </a:lnTo>
                <a:lnTo>
                  <a:pt x="1567" y="3015"/>
                </a:lnTo>
                <a:lnTo>
                  <a:pt x="1555" y="3015"/>
                </a:lnTo>
                <a:lnTo>
                  <a:pt x="1542" y="3011"/>
                </a:lnTo>
                <a:lnTo>
                  <a:pt x="1533" y="3011"/>
                </a:lnTo>
                <a:lnTo>
                  <a:pt x="1521" y="3011"/>
                </a:lnTo>
                <a:lnTo>
                  <a:pt x="1512" y="3007"/>
                </a:lnTo>
                <a:lnTo>
                  <a:pt x="1500" y="3003"/>
                </a:lnTo>
                <a:lnTo>
                  <a:pt x="1491" y="2999"/>
                </a:lnTo>
                <a:lnTo>
                  <a:pt x="1483" y="2994"/>
                </a:lnTo>
                <a:lnTo>
                  <a:pt x="1457" y="2939"/>
                </a:lnTo>
                <a:lnTo>
                  <a:pt x="1457" y="2935"/>
                </a:lnTo>
                <a:lnTo>
                  <a:pt x="1457" y="2931"/>
                </a:lnTo>
                <a:lnTo>
                  <a:pt x="1457" y="2927"/>
                </a:lnTo>
                <a:lnTo>
                  <a:pt x="1449" y="2906"/>
                </a:lnTo>
                <a:lnTo>
                  <a:pt x="1440" y="2889"/>
                </a:lnTo>
                <a:lnTo>
                  <a:pt x="1436" y="2868"/>
                </a:lnTo>
                <a:lnTo>
                  <a:pt x="1428" y="2847"/>
                </a:lnTo>
                <a:lnTo>
                  <a:pt x="1419" y="2821"/>
                </a:lnTo>
                <a:lnTo>
                  <a:pt x="1415" y="2800"/>
                </a:lnTo>
                <a:lnTo>
                  <a:pt x="1407" y="2779"/>
                </a:lnTo>
                <a:lnTo>
                  <a:pt x="1398" y="2758"/>
                </a:lnTo>
                <a:lnTo>
                  <a:pt x="1381" y="2699"/>
                </a:lnTo>
                <a:lnTo>
                  <a:pt x="1364" y="2635"/>
                </a:lnTo>
                <a:lnTo>
                  <a:pt x="1348" y="2572"/>
                </a:lnTo>
                <a:lnTo>
                  <a:pt x="1335" y="2509"/>
                </a:lnTo>
                <a:lnTo>
                  <a:pt x="1318" y="2445"/>
                </a:lnTo>
                <a:lnTo>
                  <a:pt x="1301" y="2382"/>
                </a:lnTo>
                <a:lnTo>
                  <a:pt x="1284" y="2319"/>
                </a:lnTo>
                <a:lnTo>
                  <a:pt x="1267" y="2259"/>
                </a:lnTo>
                <a:lnTo>
                  <a:pt x="1263" y="2247"/>
                </a:lnTo>
                <a:lnTo>
                  <a:pt x="1263" y="2238"/>
                </a:lnTo>
                <a:lnTo>
                  <a:pt x="1259" y="2230"/>
                </a:lnTo>
                <a:lnTo>
                  <a:pt x="1255" y="2221"/>
                </a:lnTo>
                <a:lnTo>
                  <a:pt x="1250" y="2213"/>
                </a:lnTo>
                <a:lnTo>
                  <a:pt x="1250" y="2205"/>
                </a:lnTo>
                <a:lnTo>
                  <a:pt x="1246" y="2192"/>
                </a:lnTo>
                <a:lnTo>
                  <a:pt x="1246" y="2179"/>
                </a:lnTo>
                <a:lnTo>
                  <a:pt x="1234" y="2128"/>
                </a:lnTo>
                <a:lnTo>
                  <a:pt x="1217" y="2074"/>
                </a:lnTo>
                <a:lnTo>
                  <a:pt x="1204" y="2023"/>
                </a:lnTo>
                <a:lnTo>
                  <a:pt x="1187" y="1968"/>
                </a:lnTo>
                <a:lnTo>
                  <a:pt x="1179" y="1917"/>
                </a:lnTo>
                <a:lnTo>
                  <a:pt x="1170" y="1862"/>
                </a:lnTo>
                <a:lnTo>
                  <a:pt x="1166" y="1807"/>
                </a:lnTo>
                <a:lnTo>
                  <a:pt x="1174" y="1748"/>
                </a:lnTo>
                <a:lnTo>
                  <a:pt x="1170" y="1731"/>
                </a:lnTo>
                <a:lnTo>
                  <a:pt x="1170" y="1715"/>
                </a:lnTo>
                <a:lnTo>
                  <a:pt x="1170" y="1698"/>
                </a:lnTo>
                <a:lnTo>
                  <a:pt x="1170" y="1681"/>
                </a:lnTo>
                <a:lnTo>
                  <a:pt x="1170" y="1668"/>
                </a:lnTo>
                <a:lnTo>
                  <a:pt x="1174" y="1651"/>
                </a:lnTo>
                <a:lnTo>
                  <a:pt x="1174" y="1634"/>
                </a:lnTo>
                <a:lnTo>
                  <a:pt x="1174" y="1622"/>
                </a:lnTo>
                <a:lnTo>
                  <a:pt x="1179" y="1596"/>
                </a:lnTo>
                <a:lnTo>
                  <a:pt x="1179" y="1571"/>
                </a:lnTo>
                <a:lnTo>
                  <a:pt x="1179" y="1541"/>
                </a:lnTo>
                <a:lnTo>
                  <a:pt x="1183" y="1520"/>
                </a:lnTo>
                <a:lnTo>
                  <a:pt x="1183" y="1495"/>
                </a:lnTo>
                <a:lnTo>
                  <a:pt x="1183" y="1470"/>
                </a:lnTo>
                <a:lnTo>
                  <a:pt x="1183" y="1444"/>
                </a:lnTo>
                <a:lnTo>
                  <a:pt x="1183" y="1419"/>
                </a:lnTo>
                <a:lnTo>
                  <a:pt x="1183" y="1410"/>
                </a:lnTo>
                <a:lnTo>
                  <a:pt x="1183" y="1406"/>
                </a:lnTo>
                <a:lnTo>
                  <a:pt x="1183" y="1398"/>
                </a:lnTo>
                <a:lnTo>
                  <a:pt x="1183" y="1394"/>
                </a:lnTo>
                <a:lnTo>
                  <a:pt x="1183" y="1385"/>
                </a:lnTo>
                <a:lnTo>
                  <a:pt x="1183" y="1381"/>
                </a:lnTo>
                <a:lnTo>
                  <a:pt x="1183" y="1372"/>
                </a:lnTo>
                <a:lnTo>
                  <a:pt x="1183" y="1368"/>
                </a:lnTo>
                <a:lnTo>
                  <a:pt x="1183" y="1356"/>
                </a:lnTo>
                <a:lnTo>
                  <a:pt x="1179" y="1347"/>
                </a:lnTo>
                <a:lnTo>
                  <a:pt x="1179" y="1334"/>
                </a:lnTo>
                <a:lnTo>
                  <a:pt x="1179" y="1326"/>
                </a:lnTo>
                <a:lnTo>
                  <a:pt x="1179" y="1318"/>
                </a:lnTo>
                <a:lnTo>
                  <a:pt x="1179" y="1305"/>
                </a:lnTo>
                <a:lnTo>
                  <a:pt x="1179" y="1296"/>
                </a:lnTo>
                <a:lnTo>
                  <a:pt x="1179" y="1288"/>
                </a:lnTo>
                <a:lnTo>
                  <a:pt x="1149" y="1275"/>
                </a:lnTo>
                <a:lnTo>
                  <a:pt x="1174" y="1258"/>
                </a:lnTo>
                <a:lnTo>
                  <a:pt x="1204" y="1204"/>
                </a:lnTo>
                <a:lnTo>
                  <a:pt x="1267" y="1275"/>
                </a:lnTo>
                <a:lnTo>
                  <a:pt x="1449" y="1537"/>
                </a:lnTo>
                <a:lnTo>
                  <a:pt x="1618" y="1740"/>
                </a:lnTo>
                <a:lnTo>
                  <a:pt x="1711" y="1761"/>
                </a:lnTo>
                <a:lnTo>
                  <a:pt x="1711" y="1765"/>
                </a:lnTo>
                <a:lnTo>
                  <a:pt x="1715" y="1765"/>
                </a:lnTo>
                <a:lnTo>
                  <a:pt x="1719" y="1769"/>
                </a:lnTo>
                <a:lnTo>
                  <a:pt x="1719" y="1774"/>
                </a:lnTo>
                <a:lnTo>
                  <a:pt x="1723" y="1774"/>
                </a:lnTo>
                <a:lnTo>
                  <a:pt x="1723" y="1778"/>
                </a:lnTo>
                <a:lnTo>
                  <a:pt x="1723" y="1782"/>
                </a:lnTo>
                <a:lnTo>
                  <a:pt x="1728" y="1786"/>
                </a:lnTo>
                <a:lnTo>
                  <a:pt x="1728" y="1875"/>
                </a:lnTo>
                <a:lnTo>
                  <a:pt x="1728" y="1879"/>
                </a:lnTo>
                <a:lnTo>
                  <a:pt x="1732" y="1884"/>
                </a:lnTo>
                <a:lnTo>
                  <a:pt x="1736" y="1888"/>
                </a:lnTo>
                <a:lnTo>
                  <a:pt x="1740" y="1892"/>
                </a:lnTo>
                <a:lnTo>
                  <a:pt x="1745" y="1892"/>
                </a:lnTo>
                <a:lnTo>
                  <a:pt x="1749" y="1896"/>
                </a:lnTo>
                <a:lnTo>
                  <a:pt x="1753" y="1892"/>
                </a:lnTo>
                <a:lnTo>
                  <a:pt x="1757" y="1892"/>
                </a:lnTo>
                <a:lnTo>
                  <a:pt x="1761" y="1884"/>
                </a:lnTo>
                <a:lnTo>
                  <a:pt x="1761" y="1879"/>
                </a:lnTo>
                <a:lnTo>
                  <a:pt x="1770" y="1875"/>
                </a:lnTo>
                <a:lnTo>
                  <a:pt x="1774" y="1871"/>
                </a:lnTo>
                <a:lnTo>
                  <a:pt x="1778" y="1867"/>
                </a:lnTo>
                <a:lnTo>
                  <a:pt x="1787" y="1867"/>
                </a:lnTo>
                <a:lnTo>
                  <a:pt x="1795" y="1867"/>
                </a:lnTo>
                <a:lnTo>
                  <a:pt x="1804" y="1867"/>
                </a:lnTo>
                <a:lnTo>
                  <a:pt x="1812" y="1867"/>
                </a:lnTo>
                <a:lnTo>
                  <a:pt x="1821" y="1871"/>
                </a:lnTo>
                <a:lnTo>
                  <a:pt x="1829" y="1875"/>
                </a:lnTo>
                <a:lnTo>
                  <a:pt x="1833" y="1879"/>
                </a:lnTo>
                <a:lnTo>
                  <a:pt x="1837" y="1888"/>
                </a:lnTo>
                <a:lnTo>
                  <a:pt x="1842" y="1892"/>
                </a:lnTo>
                <a:lnTo>
                  <a:pt x="1846" y="1896"/>
                </a:lnTo>
                <a:lnTo>
                  <a:pt x="1850" y="1905"/>
                </a:lnTo>
                <a:lnTo>
                  <a:pt x="1850" y="1913"/>
                </a:lnTo>
                <a:lnTo>
                  <a:pt x="1850" y="1926"/>
                </a:lnTo>
                <a:lnTo>
                  <a:pt x="1846" y="1934"/>
                </a:lnTo>
                <a:lnTo>
                  <a:pt x="1846" y="1947"/>
                </a:lnTo>
                <a:lnTo>
                  <a:pt x="1846" y="1955"/>
                </a:lnTo>
                <a:lnTo>
                  <a:pt x="1842" y="1964"/>
                </a:lnTo>
                <a:lnTo>
                  <a:pt x="1842" y="1972"/>
                </a:lnTo>
                <a:lnTo>
                  <a:pt x="1842" y="1985"/>
                </a:lnTo>
                <a:lnTo>
                  <a:pt x="1846" y="1985"/>
                </a:lnTo>
                <a:lnTo>
                  <a:pt x="1854" y="1989"/>
                </a:lnTo>
                <a:lnTo>
                  <a:pt x="1859" y="1989"/>
                </a:lnTo>
                <a:lnTo>
                  <a:pt x="1867" y="1985"/>
                </a:lnTo>
                <a:lnTo>
                  <a:pt x="1871" y="1985"/>
                </a:lnTo>
                <a:lnTo>
                  <a:pt x="1875" y="1981"/>
                </a:lnTo>
                <a:lnTo>
                  <a:pt x="1884" y="1976"/>
                </a:lnTo>
                <a:lnTo>
                  <a:pt x="1888" y="1976"/>
                </a:lnTo>
                <a:lnTo>
                  <a:pt x="1888" y="1972"/>
                </a:lnTo>
                <a:lnTo>
                  <a:pt x="1892" y="1968"/>
                </a:lnTo>
                <a:lnTo>
                  <a:pt x="1892" y="1964"/>
                </a:lnTo>
                <a:lnTo>
                  <a:pt x="1897" y="1964"/>
                </a:lnTo>
                <a:lnTo>
                  <a:pt x="1897" y="1960"/>
                </a:lnTo>
                <a:lnTo>
                  <a:pt x="1901" y="1960"/>
                </a:lnTo>
                <a:lnTo>
                  <a:pt x="1905" y="1955"/>
                </a:lnTo>
                <a:lnTo>
                  <a:pt x="1909" y="1955"/>
                </a:lnTo>
                <a:lnTo>
                  <a:pt x="1918" y="1938"/>
                </a:lnTo>
                <a:lnTo>
                  <a:pt x="1930" y="1922"/>
                </a:lnTo>
                <a:lnTo>
                  <a:pt x="1939" y="1905"/>
                </a:lnTo>
                <a:lnTo>
                  <a:pt x="1943" y="1884"/>
                </a:lnTo>
                <a:lnTo>
                  <a:pt x="1947" y="1862"/>
                </a:lnTo>
                <a:lnTo>
                  <a:pt x="1952" y="1841"/>
                </a:lnTo>
                <a:lnTo>
                  <a:pt x="1952" y="1820"/>
                </a:lnTo>
                <a:lnTo>
                  <a:pt x="1947" y="1799"/>
                </a:lnTo>
                <a:lnTo>
                  <a:pt x="1947" y="1795"/>
                </a:lnTo>
                <a:lnTo>
                  <a:pt x="1943" y="1795"/>
                </a:lnTo>
                <a:lnTo>
                  <a:pt x="1943" y="1791"/>
                </a:lnTo>
                <a:lnTo>
                  <a:pt x="1939" y="1791"/>
                </a:lnTo>
                <a:lnTo>
                  <a:pt x="1909" y="1731"/>
                </a:lnTo>
                <a:lnTo>
                  <a:pt x="1901" y="1719"/>
                </a:lnTo>
                <a:lnTo>
                  <a:pt x="1888" y="1710"/>
                </a:lnTo>
                <a:lnTo>
                  <a:pt x="1875" y="1702"/>
                </a:lnTo>
                <a:lnTo>
                  <a:pt x="1863" y="1698"/>
                </a:lnTo>
                <a:lnTo>
                  <a:pt x="1846" y="1689"/>
                </a:lnTo>
                <a:lnTo>
                  <a:pt x="1833" y="1685"/>
                </a:lnTo>
                <a:lnTo>
                  <a:pt x="1821" y="1677"/>
                </a:lnTo>
                <a:lnTo>
                  <a:pt x="1808" y="1672"/>
                </a:lnTo>
                <a:lnTo>
                  <a:pt x="1804" y="1668"/>
                </a:lnTo>
                <a:lnTo>
                  <a:pt x="1799" y="1660"/>
                </a:lnTo>
                <a:lnTo>
                  <a:pt x="1799" y="1655"/>
                </a:lnTo>
                <a:lnTo>
                  <a:pt x="1799" y="1647"/>
                </a:lnTo>
                <a:lnTo>
                  <a:pt x="1804" y="1639"/>
                </a:lnTo>
                <a:lnTo>
                  <a:pt x="1804" y="1630"/>
                </a:lnTo>
                <a:lnTo>
                  <a:pt x="1804" y="1626"/>
                </a:lnTo>
                <a:lnTo>
                  <a:pt x="1808" y="1617"/>
                </a:lnTo>
                <a:lnTo>
                  <a:pt x="1808" y="1613"/>
                </a:lnTo>
                <a:lnTo>
                  <a:pt x="1808" y="1609"/>
                </a:lnTo>
                <a:lnTo>
                  <a:pt x="1804" y="1609"/>
                </a:lnTo>
                <a:lnTo>
                  <a:pt x="1804" y="1605"/>
                </a:lnTo>
                <a:lnTo>
                  <a:pt x="1799" y="1601"/>
                </a:lnTo>
                <a:lnTo>
                  <a:pt x="1795" y="1601"/>
                </a:lnTo>
                <a:lnTo>
                  <a:pt x="1795" y="1596"/>
                </a:lnTo>
                <a:lnTo>
                  <a:pt x="1791" y="1596"/>
                </a:lnTo>
                <a:lnTo>
                  <a:pt x="1669" y="1470"/>
                </a:lnTo>
                <a:lnTo>
                  <a:pt x="1631" y="1432"/>
                </a:lnTo>
                <a:lnTo>
                  <a:pt x="1580" y="1364"/>
                </a:lnTo>
                <a:lnTo>
                  <a:pt x="1533" y="1318"/>
                </a:lnTo>
                <a:lnTo>
                  <a:pt x="1474" y="1237"/>
                </a:lnTo>
                <a:lnTo>
                  <a:pt x="1466" y="1225"/>
                </a:lnTo>
                <a:lnTo>
                  <a:pt x="1462" y="1212"/>
                </a:lnTo>
                <a:lnTo>
                  <a:pt x="1453" y="1199"/>
                </a:lnTo>
                <a:lnTo>
                  <a:pt x="1440" y="1191"/>
                </a:lnTo>
                <a:lnTo>
                  <a:pt x="1432" y="1178"/>
                </a:lnTo>
                <a:lnTo>
                  <a:pt x="1424" y="1170"/>
                </a:lnTo>
                <a:lnTo>
                  <a:pt x="1415" y="1157"/>
                </a:lnTo>
                <a:lnTo>
                  <a:pt x="1407" y="1144"/>
                </a:lnTo>
                <a:lnTo>
                  <a:pt x="1402" y="1136"/>
                </a:lnTo>
                <a:lnTo>
                  <a:pt x="1398" y="1132"/>
                </a:lnTo>
                <a:lnTo>
                  <a:pt x="1394" y="1127"/>
                </a:lnTo>
                <a:lnTo>
                  <a:pt x="1390" y="1123"/>
                </a:lnTo>
                <a:lnTo>
                  <a:pt x="1390" y="1119"/>
                </a:lnTo>
                <a:lnTo>
                  <a:pt x="1386" y="1115"/>
                </a:lnTo>
                <a:lnTo>
                  <a:pt x="1381" y="1111"/>
                </a:lnTo>
                <a:lnTo>
                  <a:pt x="1377" y="1106"/>
                </a:lnTo>
                <a:lnTo>
                  <a:pt x="1369" y="1094"/>
                </a:lnTo>
                <a:lnTo>
                  <a:pt x="1360" y="1081"/>
                </a:lnTo>
                <a:lnTo>
                  <a:pt x="1352" y="1073"/>
                </a:lnTo>
                <a:lnTo>
                  <a:pt x="1348" y="1060"/>
                </a:lnTo>
                <a:lnTo>
                  <a:pt x="1339" y="1051"/>
                </a:lnTo>
                <a:lnTo>
                  <a:pt x="1331" y="1039"/>
                </a:lnTo>
                <a:lnTo>
                  <a:pt x="1322" y="1026"/>
                </a:lnTo>
                <a:lnTo>
                  <a:pt x="1314" y="1018"/>
                </a:lnTo>
                <a:lnTo>
                  <a:pt x="1310" y="1009"/>
                </a:lnTo>
                <a:lnTo>
                  <a:pt x="1301" y="1001"/>
                </a:lnTo>
                <a:lnTo>
                  <a:pt x="1297" y="997"/>
                </a:lnTo>
                <a:lnTo>
                  <a:pt x="1293" y="988"/>
                </a:lnTo>
                <a:lnTo>
                  <a:pt x="1288" y="980"/>
                </a:lnTo>
                <a:lnTo>
                  <a:pt x="1288" y="971"/>
                </a:lnTo>
                <a:lnTo>
                  <a:pt x="1284" y="963"/>
                </a:lnTo>
                <a:lnTo>
                  <a:pt x="1284" y="954"/>
                </a:lnTo>
                <a:lnTo>
                  <a:pt x="1284" y="950"/>
                </a:lnTo>
                <a:lnTo>
                  <a:pt x="1280" y="950"/>
                </a:lnTo>
                <a:lnTo>
                  <a:pt x="1280" y="946"/>
                </a:lnTo>
                <a:lnTo>
                  <a:pt x="1276" y="946"/>
                </a:lnTo>
                <a:lnTo>
                  <a:pt x="1276" y="942"/>
                </a:lnTo>
                <a:lnTo>
                  <a:pt x="1272" y="942"/>
                </a:lnTo>
                <a:lnTo>
                  <a:pt x="1267" y="942"/>
                </a:lnTo>
                <a:lnTo>
                  <a:pt x="1267" y="937"/>
                </a:lnTo>
                <a:lnTo>
                  <a:pt x="1229" y="878"/>
                </a:lnTo>
                <a:lnTo>
                  <a:pt x="1187" y="836"/>
                </a:lnTo>
                <a:lnTo>
                  <a:pt x="1187" y="819"/>
                </a:lnTo>
                <a:lnTo>
                  <a:pt x="1183" y="806"/>
                </a:lnTo>
                <a:lnTo>
                  <a:pt x="1183" y="794"/>
                </a:lnTo>
                <a:lnTo>
                  <a:pt x="1183" y="777"/>
                </a:lnTo>
                <a:lnTo>
                  <a:pt x="1183" y="764"/>
                </a:lnTo>
                <a:lnTo>
                  <a:pt x="1183" y="752"/>
                </a:lnTo>
                <a:lnTo>
                  <a:pt x="1183" y="735"/>
                </a:lnTo>
                <a:lnTo>
                  <a:pt x="1183" y="722"/>
                </a:lnTo>
                <a:lnTo>
                  <a:pt x="1183" y="718"/>
                </a:lnTo>
                <a:lnTo>
                  <a:pt x="1183" y="709"/>
                </a:lnTo>
                <a:lnTo>
                  <a:pt x="1187" y="705"/>
                </a:lnTo>
                <a:lnTo>
                  <a:pt x="1187" y="701"/>
                </a:lnTo>
                <a:lnTo>
                  <a:pt x="1187" y="697"/>
                </a:lnTo>
                <a:lnTo>
                  <a:pt x="1191" y="697"/>
                </a:lnTo>
                <a:lnTo>
                  <a:pt x="1191" y="692"/>
                </a:lnTo>
                <a:lnTo>
                  <a:pt x="1196" y="692"/>
                </a:lnTo>
                <a:lnTo>
                  <a:pt x="1221" y="684"/>
                </a:lnTo>
                <a:lnTo>
                  <a:pt x="1250" y="676"/>
                </a:lnTo>
                <a:lnTo>
                  <a:pt x="1276" y="667"/>
                </a:lnTo>
                <a:lnTo>
                  <a:pt x="1301" y="654"/>
                </a:lnTo>
                <a:lnTo>
                  <a:pt x="1322" y="642"/>
                </a:lnTo>
                <a:lnTo>
                  <a:pt x="1343" y="629"/>
                </a:lnTo>
                <a:lnTo>
                  <a:pt x="1360" y="612"/>
                </a:lnTo>
                <a:lnTo>
                  <a:pt x="1377" y="591"/>
                </a:lnTo>
                <a:lnTo>
                  <a:pt x="1381" y="587"/>
                </a:lnTo>
                <a:lnTo>
                  <a:pt x="1386" y="583"/>
                </a:lnTo>
                <a:lnTo>
                  <a:pt x="1390" y="578"/>
                </a:lnTo>
                <a:lnTo>
                  <a:pt x="1394" y="574"/>
                </a:lnTo>
                <a:lnTo>
                  <a:pt x="1398" y="566"/>
                </a:lnTo>
                <a:lnTo>
                  <a:pt x="1398" y="562"/>
                </a:lnTo>
                <a:lnTo>
                  <a:pt x="1398" y="557"/>
                </a:lnTo>
                <a:lnTo>
                  <a:pt x="1402" y="553"/>
                </a:lnTo>
                <a:lnTo>
                  <a:pt x="1411" y="540"/>
                </a:lnTo>
                <a:lnTo>
                  <a:pt x="1415" y="528"/>
                </a:lnTo>
                <a:lnTo>
                  <a:pt x="1424" y="519"/>
                </a:lnTo>
                <a:lnTo>
                  <a:pt x="1432" y="507"/>
                </a:lnTo>
                <a:lnTo>
                  <a:pt x="1436" y="494"/>
                </a:lnTo>
                <a:lnTo>
                  <a:pt x="1445" y="481"/>
                </a:lnTo>
                <a:lnTo>
                  <a:pt x="1449" y="469"/>
                </a:lnTo>
                <a:lnTo>
                  <a:pt x="1457" y="456"/>
                </a:lnTo>
                <a:lnTo>
                  <a:pt x="1466" y="426"/>
                </a:lnTo>
                <a:lnTo>
                  <a:pt x="1474" y="401"/>
                </a:lnTo>
                <a:lnTo>
                  <a:pt x="1478" y="371"/>
                </a:lnTo>
                <a:lnTo>
                  <a:pt x="1483" y="346"/>
                </a:lnTo>
                <a:lnTo>
                  <a:pt x="1483" y="317"/>
                </a:lnTo>
                <a:lnTo>
                  <a:pt x="1478" y="287"/>
                </a:lnTo>
                <a:lnTo>
                  <a:pt x="1474" y="262"/>
                </a:lnTo>
                <a:lnTo>
                  <a:pt x="1466" y="236"/>
                </a:lnTo>
                <a:lnTo>
                  <a:pt x="1462" y="228"/>
                </a:lnTo>
                <a:lnTo>
                  <a:pt x="1457" y="219"/>
                </a:lnTo>
                <a:lnTo>
                  <a:pt x="1457" y="215"/>
                </a:lnTo>
                <a:lnTo>
                  <a:pt x="1453" y="207"/>
                </a:lnTo>
                <a:lnTo>
                  <a:pt x="1449" y="202"/>
                </a:lnTo>
                <a:lnTo>
                  <a:pt x="1449" y="194"/>
                </a:lnTo>
                <a:lnTo>
                  <a:pt x="1445" y="190"/>
                </a:lnTo>
                <a:lnTo>
                  <a:pt x="1440" y="181"/>
                </a:lnTo>
                <a:lnTo>
                  <a:pt x="1436" y="177"/>
                </a:lnTo>
                <a:lnTo>
                  <a:pt x="1432" y="173"/>
                </a:lnTo>
                <a:lnTo>
                  <a:pt x="1428" y="164"/>
                </a:lnTo>
                <a:lnTo>
                  <a:pt x="1419" y="160"/>
                </a:lnTo>
                <a:lnTo>
                  <a:pt x="1415" y="152"/>
                </a:lnTo>
                <a:lnTo>
                  <a:pt x="1411" y="143"/>
                </a:lnTo>
                <a:lnTo>
                  <a:pt x="1407" y="135"/>
                </a:lnTo>
                <a:lnTo>
                  <a:pt x="1398" y="126"/>
                </a:lnTo>
                <a:lnTo>
                  <a:pt x="1394" y="118"/>
                </a:lnTo>
                <a:lnTo>
                  <a:pt x="1386" y="110"/>
                </a:lnTo>
                <a:lnTo>
                  <a:pt x="1381" y="110"/>
                </a:lnTo>
                <a:lnTo>
                  <a:pt x="1377" y="105"/>
                </a:lnTo>
                <a:lnTo>
                  <a:pt x="1373" y="101"/>
                </a:lnTo>
                <a:lnTo>
                  <a:pt x="1369" y="97"/>
                </a:lnTo>
                <a:lnTo>
                  <a:pt x="1364" y="97"/>
                </a:lnTo>
                <a:lnTo>
                  <a:pt x="1356" y="93"/>
                </a:lnTo>
                <a:lnTo>
                  <a:pt x="1352" y="88"/>
                </a:lnTo>
                <a:lnTo>
                  <a:pt x="1348" y="84"/>
                </a:lnTo>
                <a:lnTo>
                  <a:pt x="1343" y="84"/>
                </a:lnTo>
                <a:lnTo>
                  <a:pt x="1343" y="80"/>
                </a:lnTo>
                <a:lnTo>
                  <a:pt x="1339" y="76"/>
                </a:lnTo>
                <a:lnTo>
                  <a:pt x="1326" y="67"/>
                </a:lnTo>
                <a:lnTo>
                  <a:pt x="1314" y="59"/>
                </a:lnTo>
                <a:lnTo>
                  <a:pt x="1305" y="55"/>
                </a:lnTo>
                <a:lnTo>
                  <a:pt x="1293" y="46"/>
                </a:lnTo>
                <a:lnTo>
                  <a:pt x="1280" y="42"/>
                </a:lnTo>
                <a:lnTo>
                  <a:pt x="1267" y="34"/>
                </a:lnTo>
                <a:lnTo>
                  <a:pt x="1259" y="29"/>
                </a:lnTo>
                <a:lnTo>
                  <a:pt x="1246" y="21"/>
                </a:lnTo>
                <a:lnTo>
                  <a:pt x="1212" y="12"/>
                </a:lnTo>
                <a:lnTo>
                  <a:pt x="1183" y="4"/>
                </a:lnTo>
                <a:lnTo>
                  <a:pt x="1149" y="0"/>
                </a:lnTo>
                <a:lnTo>
                  <a:pt x="1115" y="0"/>
                </a:lnTo>
                <a:lnTo>
                  <a:pt x="1082" y="0"/>
                </a:lnTo>
                <a:lnTo>
                  <a:pt x="1048" y="0"/>
                </a:lnTo>
                <a:lnTo>
                  <a:pt x="1014" y="4"/>
                </a:lnTo>
                <a:lnTo>
                  <a:pt x="984" y="12"/>
                </a:lnTo>
                <a:lnTo>
                  <a:pt x="967" y="17"/>
                </a:lnTo>
                <a:lnTo>
                  <a:pt x="955" y="25"/>
                </a:lnTo>
                <a:lnTo>
                  <a:pt x="938" y="29"/>
                </a:lnTo>
                <a:lnTo>
                  <a:pt x="925" y="38"/>
                </a:lnTo>
                <a:lnTo>
                  <a:pt x="913" y="42"/>
                </a:lnTo>
                <a:lnTo>
                  <a:pt x="900" y="50"/>
                </a:lnTo>
                <a:lnTo>
                  <a:pt x="887" y="55"/>
                </a:lnTo>
                <a:lnTo>
                  <a:pt x="870" y="59"/>
                </a:lnTo>
                <a:lnTo>
                  <a:pt x="790" y="148"/>
                </a:lnTo>
                <a:lnTo>
                  <a:pt x="761" y="207"/>
                </a:lnTo>
                <a:lnTo>
                  <a:pt x="744" y="321"/>
                </a:lnTo>
                <a:lnTo>
                  <a:pt x="739" y="321"/>
                </a:lnTo>
                <a:lnTo>
                  <a:pt x="739" y="325"/>
                </a:lnTo>
                <a:lnTo>
                  <a:pt x="739" y="329"/>
                </a:lnTo>
                <a:lnTo>
                  <a:pt x="735" y="329"/>
                </a:lnTo>
                <a:lnTo>
                  <a:pt x="735" y="333"/>
                </a:lnTo>
                <a:lnTo>
                  <a:pt x="731" y="338"/>
                </a:lnTo>
                <a:lnTo>
                  <a:pt x="731" y="342"/>
                </a:lnTo>
                <a:lnTo>
                  <a:pt x="731" y="346"/>
                </a:lnTo>
                <a:lnTo>
                  <a:pt x="744" y="363"/>
                </a:lnTo>
                <a:lnTo>
                  <a:pt x="744" y="371"/>
                </a:lnTo>
                <a:lnTo>
                  <a:pt x="744" y="376"/>
                </a:lnTo>
                <a:lnTo>
                  <a:pt x="748" y="384"/>
                </a:lnTo>
                <a:lnTo>
                  <a:pt x="748" y="393"/>
                </a:lnTo>
                <a:lnTo>
                  <a:pt x="748" y="401"/>
                </a:lnTo>
                <a:lnTo>
                  <a:pt x="752" y="409"/>
                </a:lnTo>
                <a:lnTo>
                  <a:pt x="752" y="418"/>
                </a:lnTo>
                <a:lnTo>
                  <a:pt x="752" y="422"/>
                </a:lnTo>
                <a:lnTo>
                  <a:pt x="756" y="439"/>
                </a:lnTo>
                <a:lnTo>
                  <a:pt x="761" y="452"/>
                </a:lnTo>
                <a:lnTo>
                  <a:pt x="769" y="464"/>
                </a:lnTo>
                <a:lnTo>
                  <a:pt x="773" y="477"/>
                </a:lnTo>
                <a:lnTo>
                  <a:pt x="777" y="490"/>
                </a:lnTo>
                <a:lnTo>
                  <a:pt x="782" y="502"/>
                </a:lnTo>
                <a:lnTo>
                  <a:pt x="790" y="515"/>
                </a:lnTo>
                <a:lnTo>
                  <a:pt x="794" y="528"/>
                </a:lnTo>
                <a:lnTo>
                  <a:pt x="807" y="536"/>
                </a:lnTo>
                <a:lnTo>
                  <a:pt x="815" y="545"/>
                </a:lnTo>
                <a:lnTo>
                  <a:pt x="824" y="557"/>
                </a:lnTo>
                <a:lnTo>
                  <a:pt x="832" y="566"/>
                </a:lnTo>
                <a:lnTo>
                  <a:pt x="841" y="578"/>
                </a:lnTo>
                <a:lnTo>
                  <a:pt x="849" y="587"/>
                </a:lnTo>
                <a:lnTo>
                  <a:pt x="862" y="595"/>
                </a:lnTo>
                <a:lnTo>
                  <a:pt x="870" y="604"/>
                </a:lnTo>
                <a:lnTo>
                  <a:pt x="883" y="616"/>
                </a:lnTo>
                <a:lnTo>
                  <a:pt x="896" y="625"/>
                </a:lnTo>
                <a:lnTo>
                  <a:pt x="908" y="638"/>
                </a:lnTo>
                <a:lnTo>
                  <a:pt x="921" y="646"/>
                </a:lnTo>
                <a:lnTo>
                  <a:pt x="934" y="654"/>
                </a:lnTo>
                <a:lnTo>
                  <a:pt x="951" y="667"/>
                </a:lnTo>
                <a:lnTo>
                  <a:pt x="963" y="676"/>
                </a:lnTo>
                <a:lnTo>
                  <a:pt x="980" y="680"/>
                </a:lnTo>
                <a:lnTo>
                  <a:pt x="989" y="697"/>
                </a:lnTo>
                <a:lnTo>
                  <a:pt x="989" y="714"/>
                </a:lnTo>
                <a:lnTo>
                  <a:pt x="993" y="730"/>
                </a:lnTo>
                <a:lnTo>
                  <a:pt x="989" y="752"/>
                </a:lnTo>
                <a:lnTo>
                  <a:pt x="984" y="768"/>
                </a:lnTo>
                <a:lnTo>
                  <a:pt x="980" y="785"/>
                </a:lnTo>
                <a:lnTo>
                  <a:pt x="972" y="806"/>
                </a:lnTo>
                <a:lnTo>
                  <a:pt x="963" y="819"/>
                </a:lnTo>
                <a:lnTo>
                  <a:pt x="963" y="823"/>
                </a:lnTo>
                <a:lnTo>
                  <a:pt x="959" y="828"/>
                </a:lnTo>
                <a:lnTo>
                  <a:pt x="955" y="832"/>
                </a:lnTo>
                <a:lnTo>
                  <a:pt x="951" y="832"/>
                </a:lnTo>
                <a:lnTo>
                  <a:pt x="946" y="836"/>
                </a:lnTo>
                <a:lnTo>
                  <a:pt x="942" y="840"/>
                </a:lnTo>
                <a:lnTo>
                  <a:pt x="942" y="844"/>
                </a:lnTo>
                <a:lnTo>
                  <a:pt x="900" y="891"/>
                </a:lnTo>
                <a:lnTo>
                  <a:pt x="896" y="891"/>
                </a:lnTo>
                <a:lnTo>
                  <a:pt x="891" y="895"/>
                </a:lnTo>
                <a:lnTo>
                  <a:pt x="887" y="895"/>
                </a:lnTo>
                <a:lnTo>
                  <a:pt x="841" y="946"/>
                </a:lnTo>
                <a:lnTo>
                  <a:pt x="790" y="1001"/>
                </a:lnTo>
                <a:lnTo>
                  <a:pt x="739" y="1051"/>
                </a:lnTo>
                <a:lnTo>
                  <a:pt x="689" y="1102"/>
                </a:lnTo>
                <a:lnTo>
                  <a:pt x="638" y="1153"/>
                </a:lnTo>
                <a:lnTo>
                  <a:pt x="587" y="1204"/>
                </a:lnTo>
                <a:lnTo>
                  <a:pt x="532" y="1250"/>
                </a:lnTo>
                <a:lnTo>
                  <a:pt x="482" y="1292"/>
                </a:lnTo>
                <a:lnTo>
                  <a:pt x="473" y="1301"/>
                </a:lnTo>
                <a:lnTo>
                  <a:pt x="461" y="1309"/>
                </a:lnTo>
                <a:lnTo>
                  <a:pt x="452" y="1318"/>
                </a:lnTo>
                <a:lnTo>
                  <a:pt x="440" y="1322"/>
                </a:lnTo>
                <a:lnTo>
                  <a:pt x="431" y="1330"/>
                </a:lnTo>
                <a:lnTo>
                  <a:pt x="418" y="1339"/>
                </a:lnTo>
                <a:lnTo>
                  <a:pt x="410" y="1343"/>
                </a:lnTo>
                <a:lnTo>
                  <a:pt x="402" y="1351"/>
                </a:lnTo>
                <a:lnTo>
                  <a:pt x="397" y="1351"/>
                </a:lnTo>
                <a:lnTo>
                  <a:pt x="397" y="1356"/>
                </a:lnTo>
                <a:lnTo>
                  <a:pt x="393" y="1356"/>
                </a:lnTo>
                <a:lnTo>
                  <a:pt x="389" y="1356"/>
                </a:lnTo>
                <a:lnTo>
                  <a:pt x="385" y="1356"/>
                </a:lnTo>
                <a:lnTo>
                  <a:pt x="385" y="1360"/>
                </a:lnTo>
                <a:lnTo>
                  <a:pt x="380" y="1360"/>
                </a:lnTo>
                <a:lnTo>
                  <a:pt x="380" y="1364"/>
                </a:lnTo>
                <a:lnTo>
                  <a:pt x="376" y="1364"/>
                </a:lnTo>
                <a:lnTo>
                  <a:pt x="376" y="1368"/>
                </a:lnTo>
                <a:lnTo>
                  <a:pt x="173" y="1482"/>
                </a:lnTo>
                <a:lnTo>
                  <a:pt x="165" y="1491"/>
                </a:lnTo>
                <a:lnTo>
                  <a:pt x="165" y="1499"/>
                </a:lnTo>
                <a:lnTo>
                  <a:pt x="165" y="1512"/>
                </a:lnTo>
                <a:lnTo>
                  <a:pt x="165" y="1520"/>
                </a:lnTo>
                <a:lnTo>
                  <a:pt x="169" y="1533"/>
                </a:lnTo>
                <a:lnTo>
                  <a:pt x="169" y="1541"/>
                </a:lnTo>
                <a:lnTo>
                  <a:pt x="169" y="1550"/>
                </a:lnTo>
                <a:lnTo>
                  <a:pt x="165" y="1558"/>
                </a:lnTo>
                <a:lnTo>
                  <a:pt x="144" y="1563"/>
                </a:lnTo>
                <a:lnTo>
                  <a:pt x="127" y="1567"/>
                </a:lnTo>
                <a:lnTo>
                  <a:pt x="110" y="1571"/>
                </a:lnTo>
                <a:lnTo>
                  <a:pt x="89" y="1579"/>
                </a:lnTo>
                <a:lnTo>
                  <a:pt x="72" y="1588"/>
                </a:lnTo>
                <a:lnTo>
                  <a:pt x="59" y="1596"/>
                </a:lnTo>
                <a:lnTo>
                  <a:pt x="43" y="1609"/>
                </a:lnTo>
                <a:lnTo>
                  <a:pt x="34" y="1622"/>
                </a:lnTo>
                <a:lnTo>
                  <a:pt x="30" y="1634"/>
                </a:lnTo>
                <a:lnTo>
                  <a:pt x="26" y="1643"/>
                </a:lnTo>
                <a:lnTo>
                  <a:pt x="21" y="1651"/>
                </a:lnTo>
                <a:lnTo>
                  <a:pt x="13" y="1660"/>
                </a:lnTo>
                <a:lnTo>
                  <a:pt x="9" y="1668"/>
                </a:lnTo>
                <a:lnTo>
                  <a:pt x="5" y="1677"/>
                </a:lnTo>
                <a:lnTo>
                  <a:pt x="0" y="1685"/>
                </a:lnTo>
                <a:lnTo>
                  <a:pt x="0" y="1698"/>
                </a:lnTo>
                <a:lnTo>
                  <a:pt x="0" y="1710"/>
                </a:lnTo>
                <a:lnTo>
                  <a:pt x="5" y="1723"/>
                </a:lnTo>
                <a:lnTo>
                  <a:pt x="9" y="1736"/>
                </a:lnTo>
                <a:lnTo>
                  <a:pt x="13" y="1753"/>
                </a:lnTo>
                <a:lnTo>
                  <a:pt x="17" y="1765"/>
                </a:lnTo>
                <a:lnTo>
                  <a:pt x="26" y="1778"/>
                </a:lnTo>
                <a:lnTo>
                  <a:pt x="34" y="1786"/>
                </a:lnTo>
                <a:lnTo>
                  <a:pt x="43" y="1799"/>
                </a:lnTo>
                <a:lnTo>
                  <a:pt x="43" y="1803"/>
                </a:lnTo>
                <a:lnTo>
                  <a:pt x="47" y="1807"/>
                </a:lnTo>
                <a:lnTo>
                  <a:pt x="47" y="1812"/>
                </a:lnTo>
                <a:lnTo>
                  <a:pt x="51" y="1816"/>
                </a:lnTo>
                <a:lnTo>
                  <a:pt x="55" y="1820"/>
                </a:lnTo>
                <a:lnTo>
                  <a:pt x="59" y="1820"/>
                </a:lnTo>
                <a:lnTo>
                  <a:pt x="64" y="1824"/>
                </a:lnTo>
                <a:lnTo>
                  <a:pt x="68" y="1829"/>
                </a:lnTo>
                <a:lnTo>
                  <a:pt x="72" y="1829"/>
                </a:lnTo>
                <a:lnTo>
                  <a:pt x="76" y="1829"/>
                </a:lnTo>
                <a:lnTo>
                  <a:pt x="76" y="1824"/>
                </a:lnTo>
                <a:lnTo>
                  <a:pt x="119" y="1740"/>
                </a:lnTo>
                <a:lnTo>
                  <a:pt x="190" y="1740"/>
                </a:lnTo>
                <a:lnTo>
                  <a:pt x="190" y="1744"/>
                </a:lnTo>
                <a:lnTo>
                  <a:pt x="195" y="1748"/>
                </a:lnTo>
                <a:lnTo>
                  <a:pt x="195" y="1753"/>
                </a:lnTo>
                <a:lnTo>
                  <a:pt x="199" y="1757"/>
                </a:lnTo>
                <a:lnTo>
                  <a:pt x="199" y="1761"/>
                </a:lnTo>
                <a:lnTo>
                  <a:pt x="203" y="1769"/>
                </a:lnTo>
                <a:lnTo>
                  <a:pt x="203" y="1774"/>
                </a:lnTo>
                <a:lnTo>
                  <a:pt x="207" y="1782"/>
                </a:lnTo>
                <a:lnTo>
                  <a:pt x="211" y="1782"/>
                </a:lnTo>
                <a:lnTo>
                  <a:pt x="211" y="1786"/>
                </a:lnTo>
                <a:lnTo>
                  <a:pt x="216" y="1786"/>
                </a:lnTo>
                <a:lnTo>
                  <a:pt x="233" y="1778"/>
                </a:lnTo>
                <a:lnTo>
                  <a:pt x="237" y="1778"/>
                </a:lnTo>
                <a:lnTo>
                  <a:pt x="237" y="1774"/>
                </a:lnTo>
                <a:lnTo>
                  <a:pt x="241" y="1769"/>
                </a:lnTo>
                <a:lnTo>
                  <a:pt x="245" y="1765"/>
                </a:lnTo>
                <a:lnTo>
                  <a:pt x="245" y="1761"/>
                </a:lnTo>
                <a:lnTo>
                  <a:pt x="249" y="1753"/>
                </a:lnTo>
                <a:lnTo>
                  <a:pt x="249" y="1748"/>
                </a:lnTo>
                <a:lnTo>
                  <a:pt x="254" y="1744"/>
                </a:lnTo>
                <a:lnTo>
                  <a:pt x="254" y="1681"/>
                </a:lnTo>
                <a:lnTo>
                  <a:pt x="258" y="1677"/>
                </a:lnTo>
                <a:lnTo>
                  <a:pt x="258" y="1672"/>
                </a:lnTo>
                <a:lnTo>
                  <a:pt x="262" y="1672"/>
                </a:lnTo>
                <a:lnTo>
                  <a:pt x="262" y="1668"/>
                </a:lnTo>
                <a:lnTo>
                  <a:pt x="266" y="1668"/>
                </a:lnTo>
                <a:lnTo>
                  <a:pt x="271" y="1664"/>
                </a:lnTo>
                <a:lnTo>
                  <a:pt x="275" y="1664"/>
                </a:lnTo>
                <a:lnTo>
                  <a:pt x="296" y="1660"/>
                </a:lnTo>
                <a:lnTo>
                  <a:pt x="321" y="1651"/>
                </a:lnTo>
                <a:lnTo>
                  <a:pt x="342" y="1643"/>
                </a:lnTo>
                <a:lnTo>
                  <a:pt x="364" y="1630"/>
                </a:lnTo>
                <a:lnTo>
                  <a:pt x="406" y="1605"/>
                </a:lnTo>
                <a:lnTo>
                  <a:pt x="444" y="1575"/>
                </a:lnTo>
                <a:lnTo>
                  <a:pt x="478" y="1546"/>
                </a:lnTo>
                <a:lnTo>
                  <a:pt x="516" y="1516"/>
                </a:lnTo>
                <a:lnTo>
                  <a:pt x="558" y="1491"/>
                </a:lnTo>
                <a:lnTo>
                  <a:pt x="600" y="1470"/>
                </a:lnTo>
                <a:lnTo>
                  <a:pt x="608" y="1465"/>
                </a:lnTo>
                <a:lnTo>
                  <a:pt x="617" y="1461"/>
                </a:lnTo>
                <a:lnTo>
                  <a:pt x="621" y="1453"/>
                </a:lnTo>
                <a:lnTo>
                  <a:pt x="630" y="1448"/>
                </a:lnTo>
                <a:lnTo>
                  <a:pt x="638" y="1444"/>
                </a:lnTo>
                <a:lnTo>
                  <a:pt x="646" y="1436"/>
                </a:lnTo>
                <a:lnTo>
                  <a:pt x="655" y="1432"/>
                </a:lnTo>
                <a:lnTo>
                  <a:pt x="663" y="1427"/>
                </a:lnTo>
                <a:lnTo>
                  <a:pt x="668" y="1427"/>
                </a:lnTo>
                <a:lnTo>
                  <a:pt x="668" y="1423"/>
                </a:lnTo>
                <a:lnTo>
                  <a:pt x="672" y="1423"/>
                </a:lnTo>
                <a:lnTo>
                  <a:pt x="701" y="1389"/>
                </a:lnTo>
                <a:lnTo>
                  <a:pt x="735" y="1351"/>
                </a:lnTo>
                <a:lnTo>
                  <a:pt x="765" y="1318"/>
                </a:lnTo>
                <a:lnTo>
                  <a:pt x="799" y="1284"/>
                </a:lnTo>
                <a:lnTo>
                  <a:pt x="828" y="1250"/>
                </a:lnTo>
                <a:lnTo>
                  <a:pt x="862" y="1216"/>
                </a:lnTo>
                <a:lnTo>
                  <a:pt x="900" y="1182"/>
                </a:lnTo>
                <a:lnTo>
                  <a:pt x="934" y="1157"/>
                </a:lnTo>
                <a:lnTo>
                  <a:pt x="938" y="1157"/>
                </a:lnTo>
                <a:lnTo>
                  <a:pt x="942" y="1157"/>
                </a:lnTo>
                <a:lnTo>
                  <a:pt x="946" y="1161"/>
                </a:lnTo>
                <a:lnTo>
                  <a:pt x="951" y="1165"/>
                </a:lnTo>
                <a:lnTo>
                  <a:pt x="955" y="1170"/>
                </a:lnTo>
                <a:lnTo>
                  <a:pt x="959" y="1174"/>
                </a:lnTo>
                <a:lnTo>
                  <a:pt x="959" y="1182"/>
                </a:lnTo>
                <a:lnTo>
                  <a:pt x="963" y="1187"/>
                </a:lnTo>
                <a:lnTo>
                  <a:pt x="963" y="1191"/>
                </a:lnTo>
                <a:lnTo>
                  <a:pt x="959" y="1199"/>
                </a:lnTo>
                <a:lnTo>
                  <a:pt x="959" y="1225"/>
                </a:lnTo>
                <a:lnTo>
                  <a:pt x="955" y="1250"/>
                </a:lnTo>
                <a:lnTo>
                  <a:pt x="951" y="1275"/>
                </a:lnTo>
                <a:lnTo>
                  <a:pt x="946" y="1301"/>
                </a:lnTo>
                <a:lnTo>
                  <a:pt x="942" y="1326"/>
                </a:lnTo>
                <a:lnTo>
                  <a:pt x="942" y="1351"/>
                </a:lnTo>
                <a:lnTo>
                  <a:pt x="938" y="1377"/>
                </a:lnTo>
                <a:lnTo>
                  <a:pt x="934" y="1402"/>
                </a:lnTo>
                <a:lnTo>
                  <a:pt x="929" y="1448"/>
                </a:lnTo>
                <a:lnTo>
                  <a:pt x="929" y="1491"/>
                </a:lnTo>
                <a:lnTo>
                  <a:pt x="925" y="1537"/>
                </a:lnTo>
                <a:lnTo>
                  <a:pt x="921" y="1579"/>
                </a:lnTo>
                <a:lnTo>
                  <a:pt x="917" y="1622"/>
                </a:lnTo>
                <a:lnTo>
                  <a:pt x="913" y="1668"/>
                </a:lnTo>
                <a:lnTo>
                  <a:pt x="908" y="1710"/>
                </a:lnTo>
                <a:lnTo>
                  <a:pt x="904" y="1757"/>
                </a:lnTo>
                <a:lnTo>
                  <a:pt x="904" y="1778"/>
                </a:lnTo>
                <a:lnTo>
                  <a:pt x="904" y="1799"/>
                </a:lnTo>
                <a:lnTo>
                  <a:pt x="904" y="1820"/>
                </a:lnTo>
                <a:lnTo>
                  <a:pt x="900" y="1841"/>
                </a:lnTo>
                <a:lnTo>
                  <a:pt x="900" y="1862"/>
                </a:lnTo>
                <a:lnTo>
                  <a:pt x="900" y="1879"/>
                </a:lnTo>
                <a:lnTo>
                  <a:pt x="896" y="1900"/>
                </a:lnTo>
                <a:lnTo>
                  <a:pt x="896" y="1922"/>
                </a:lnTo>
                <a:lnTo>
                  <a:pt x="891" y="1930"/>
                </a:lnTo>
                <a:lnTo>
                  <a:pt x="887" y="1938"/>
                </a:lnTo>
                <a:lnTo>
                  <a:pt x="887" y="1947"/>
                </a:lnTo>
                <a:lnTo>
                  <a:pt x="883" y="1955"/>
                </a:lnTo>
                <a:lnTo>
                  <a:pt x="883" y="1968"/>
                </a:lnTo>
                <a:lnTo>
                  <a:pt x="879" y="1976"/>
                </a:lnTo>
                <a:lnTo>
                  <a:pt x="879" y="1985"/>
                </a:lnTo>
                <a:lnTo>
                  <a:pt x="875" y="1993"/>
                </a:lnTo>
                <a:lnTo>
                  <a:pt x="875" y="2014"/>
                </a:lnTo>
                <a:lnTo>
                  <a:pt x="870" y="2031"/>
                </a:lnTo>
                <a:lnTo>
                  <a:pt x="866" y="2052"/>
                </a:lnTo>
                <a:lnTo>
                  <a:pt x="862" y="2069"/>
                </a:lnTo>
                <a:lnTo>
                  <a:pt x="858" y="2090"/>
                </a:lnTo>
                <a:lnTo>
                  <a:pt x="853" y="2107"/>
                </a:lnTo>
                <a:lnTo>
                  <a:pt x="849" y="2128"/>
                </a:lnTo>
                <a:lnTo>
                  <a:pt x="845" y="2145"/>
                </a:lnTo>
                <a:lnTo>
                  <a:pt x="841" y="2175"/>
                </a:lnTo>
                <a:lnTo>
                  <a:pt x="832" y="2205"/>
                </a:lnTo>
                <a:lnTo>
                  <a:pt x="828" y="2238"/>
                </a:lnTo>
                <a:lnTo>
                  <a:pt x="824" y="2268"/>
                </a:lnTo>
                <a:lnTo>
                  <a:pt x="820" y="2297"/>
                </a:lnTo>
                <a:lnTo>
                  <a:pt x="815" y="2331"/>
                </a:lnTo>
                <a:lnTo>
                  <a:pt x="811" y="2361"/>
                </a:lnTo>
                <a:lnTo>
                  <a:pt x="803" y="2390"/>
                </a:lnTo>
                <a:lnTo>
                  <a:pt x="803" y="2407"/>
                </a:lnTo>
                <a:lnTo>
                  <a:pt x="799" y="2420"/>
                </a:lnTo>
                <a:lnTo>
                  <a:pt x="799" y="2433"/>
                </a:lnTo>
                <a:lnTo>
                  <a:pt x="794" y="2449"/>
                </a:lnTo>
                <a:lnTo>
                  <a:pt x="790" y="2462"/>
                </a:lnTo>
                <a:lnTo>
                  <a:pt x="786" y="2475"/>
                </a:lnTo>
                <a:lnTo>
                  <a:pt x="786" y="2492"/>
                </a:lnTo>
                <a:lnTo>
                  <a:pt x="786" y="2504"/>
                </a:lnTo>
                <a:lnTo>
                  <a:pt x="777" y="2542"/>
                </a:lnTo>
                <a:lnTo>
                  <a:pt x="769" y="2576"/>
                </a:lnTo>
                <a:lnTo>
                  <a:pt x="765" y="2610"/>
                </a:lnTo>
                <a:lnTo>
                  <a:pt x="756" y="2648"/>
                </a:lnTo>
                <a:lnTo>
                  <a:pt x="748" y="2682"/>
                </a:lnTo>
                <a:lnTo>
                  <a:pt x="735" y="2716"/>
                </a:lnTo>
                <a:lnTo>
                  <a:pt x="727" y="2754"/>
                </a:lnTo>
                <a:lnTo>
                  <a:pt x="714" y="2787"/>
                </a:lnTo>
                <a:lnTo>
                  <a:pt x="710" y="2804"/>
                </a:lnTo>
                <a:lnTo>
                  <a:pt x="706" y="2825"/>
                </a:lnTo>
                <a:lnTo>
                  <a:pt x="697" y="2847"/>
                </a:lnTo>
                <a:lnTo>
                  <a:pt x="693" y="2863"/>
                </a:lnTo>
                <a:lnTo>
                  <a:pt x="685" y="2885"/>
                </a:lnTo>
                <a:lnTo>
                  <a:pt x="680" y="2906"/>
                </a:lnTo>
                <a:lnTo>
                  <a:pt x="672" y="2923"/>
                </a:lnTo>
                <a:lnTo>
                  <a:pt x="668" y="2944"/>
                </a:lnTo>
                <a:lnTo>
                  <a:pt x="663" y="2961"/>
                </a:lnTo>
                <a:lnTo>
                  <a:pt x="655" y="2977"/>
                </a:lnTo>
                <a:lnTo>
                  <a:pt x="651" y="2999"/>
                </a:lnTo>
                <a:lnTo>
                  <a:pt x="646" y="3015"/>
                </a:lnTo>
                <a:lnTo>
                  <a:pt x="638" y="3032"/>
                </a:lnTo>
                <a:lnTo>
                  <a:pt x="630" y="3049"/>
                </a:lnTo>
                <a:lnTo>
                  <a:pt x="617" y="3062"/>
                </a:lnTo>
                <a:lnTo>
                  <a:pt x="608" y="3075"/>
                </a:lnTo>
                <a:lnTo>
                  <a:pt x="570" y="3083"/>
                </a:lnTo>
                <a:lnTo>
                  <a:pt x="541" y="3091"/>
                </a:lnTo>
                <a:lnTo>
                  <a:pt x="507" y="3104"/>
                </a:lnTo>
                <a:lnTo>
                  <a:pt x="478" y="3117"/>
                </a:lnTo>
                <a:lnTo>
                  <a:pt x="448" y="3129"/>
                </a:lnTo>
                <a:lnTo>
                  <a:pt x="418" y="3146"/>
                </a:lnTo>
                <a:lnTo>
                  <a:pt x="389" y="3163"/>
                </a:lnTo>
                <a:lnTo>
                  <a:pt x="364" y="3180"/>
                </a:lnTo>
                <a:lnTo>
                  <a:pt x="355" y="3189"/>
                </a:lnTo>
                <a:lnTo>
                  <a:pt x="347" y="3197"/>
                </a:lnTo>
                <a:lnTo>
                  <a:pt x="342" y="3206"/>
                </a:lnTo>
                <a:lnTo>
                  <a:pt x="334" y="3214"/>
                </a:lnTo>
                <a:lnTo>
                  <a:pt x="330" y="3227"/>
                </a:lnTo>
                <a:lnTo>
                  <a:pt x="330" y="3235"/>
                </a:lnTo>
                <a:lnTo>
                  <a:pt x="330" y="3248"/>
                </a:lnTo>
                <a:lnTo>
                  <a:pt x="334" y="3260"/>
                </a:lnTo>
                <a:lnTo>
                  <a:pt x="427" y="3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7" name="Picture 4" descr="C:\Users\Papp Miklos\Pictures\Ikonok\Krisztus\ikonosztaz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"/>
          <a:stretch>
            <a:fillRect/>
          </a:stretch>
        </p:blipFill>
        <p:spPr bwMode="auto">
          <a:xfrm>
            <a:off x="7451725" y="1557338"/>
            <a:ext cx="14414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Egyenes összekötő 7"/>
          <p:cNvCxnSpPr/>
          <p:nvPr/>
        </p:nvCxnSpPr>
        <p:spPr>
          <a:xfrm flipV="1">
            <a:off x="5003800" y="1628775"/>
            <a:ext cx="2232025" cy="2879725"/>
          </a:xfrm>
          <a:prstGeom prst="line">
            <a:avLst/>
          </a:prstGeom>
          <a:ln w="161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5435600" y="3933826"/>
            <a:ext cx="3708400" cy="1616074"/>
          </a:xfrm>
          <a:prstGeom prst="line">
            <a:avLst/>
          </a:prstGeom>
          <a:ln w="161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C:\Users\Papp Miklos\Pictures\Ikonok\Krisztus\ikonosztaz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"/>
          <a:stretch>
            <a:fillRect/>
          </a:stretch>
        </p:blipFill>
        <p:spPr bwMode="auto">
          <a:xfrm>
            <a:off x="4284663" y="1268413"/>
            <a:ext cx="143986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alagnyíl lefelé 10"/>
          <p:cNvSpPr/>
          <p:nvPr/>
        </p:nvSpPr>
        <p:spPr>
          <a:xfrm flipH="1">
            <a:off x="5724525" y="1052513"/>
            <a:ext cx="1871663" cy="8636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Felfelé nyíl 11"/>
          <p:cNvSpPr/>
          <p:nvPr/>
        </p:nvSpPr>
        <p:spPr>
          <a:xfrm>
            <a:off x="4716463" y="3429000"/>
            <a:ext cx="863600" cy="100806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5724327" y="2996952"/>
            <a:ext cx="1511969" cy="1794334"/>
            <a:chOff x="3656" y="1090"/>
            <a:chExt cx="2006" cy="2911"/>
          </a:xfrm>
          <a:solidFill>
            <a:srgbClr val="0070C0"/>
          </a:solidFill>
        </p:grpSpPr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3656" y="1090"/>
              <a:ext cx="2006" cy="2911"/>
            </a:xfrm>
            <a:custGeom>
              <a:avLst/>
              <a:gdLst>
                <a:gd name="T0" fmla="*/ 927 w 2006"/>
                <a:gd name="T1" fmla="*/ 2793 h 2911"/>
                <a:gd name="T2" fmla="*/ 923 w 2006"/>
                <a:gd name="T3" fmla="*/ 2729 h 2911"/>
                <a:gd name="T4" fmla="*/ 1139 w 2006"/>
                <a:gd name="T5" fmla="*/ 2446 h 2911"/>
                <a:gd name="T6" fmla="*/ 1206 w 2006"/>
                <a:gd name="T7" fmla="*/ 2226 h 2911"/>
                <a:gd name="T8" fmla="*/ 1134 w 2006"/>
                <a:gd name="T9" fmla="*/ 2040 h 2911"/>
                <a:gd name="T10" fmla="*/ 1063 w 2006"/>
                <a:gd name="T11" fmla="*/ 1875 h 2911"/>
                <a:gd name="T12" fmla="*/ 1020 w 2006"/>
                <a:gd name="T13" fmla="*/ 1769 h 2911"/>
                <a:gd name="T14" fmla="*/ 1037 w 2006"/>
                <a:gd name="T15" fmla="*/ 1553 h 2911"/>
                <a:gd name="T16" fmla="*/ 1063 w 2006"/>
                <a:gd name="T17" fmla="*/ 1456 h 2911"/>
                <a:gd name="T18" fmla="*/ 1109 w 2006"/>
                <a:gd name="T19" fmla="*/ 1274 h 2911"/>
                <a:gd name="T20" fmla="*/ 1173 w 2006"/>
                <a:gd name="T21" fmla="*/ 1269 h 2911"/>
                <a:gd name="T22" fmla="*/ 1367 w 2006"/>
                <a:gd name="T23" fmla="*/ 1485 h 2911"/>
                <a:gd name="T24" fmla="*/ 1693 w 2006"/>
                <a:gd name="T25" fmla="*/ 1426 h 2911"/>
                <a:gd name="T26" fmla="*/ 1799 w 2006"/>
                <a:gd name="T27" fmla="*/ 1379 h 2911"/>
                <a:gd name="T28" fmla="*/ 1858 w 2006"/>
                <a:gd name="T29" fmla="*/ 1316 h 2911"/>
                <a:gd name="T30" fmla="*/ 1993 w 2006"/>
                <a:gd name="T31" fmla="*/ 1299 h 2911"/>
                <a:gd name="T32" fmla="*/ 1951 w 2006"/>
                <a:gd name="T33" fmla="*/ 1202 h 2911"/>
                <a:gd name="T34" fmla="*/ 1748 w 2006"/>
                <a:gd name="T35" fmla="*/ 1269 h 2911"/>
                <a:gd name="T36" fmla="*/ 1613 w 2006"/>
                <a:gd name="T37" fmla="*/ 1257 h 2911"/>
                <a:gd name="T38" fmla="*/ 1338 w 2006"/>
                <a:gd name="T39" fmla="*/ 1248 h 2911"/>
                <a:gd name="T40" fmla="*/ 1249 w 2006"/>
                <a:gd name="T41" fmla="*/ 812 h 2911"/>
                <a:gd name="T42" fmla="*/ 1376 w 2006"/>
                <a:gd name="T43" fmla="*/ 686 h 2911"/>
                <a:gd name="T44" fmla="*/ 1456 w 2006"/>
                <a:gd name="T45" fmla="*/ 664 h 2911"/>
                <a:gd name="T46" fmla="*/ 1515 w 2006"/>
                <a:gd name="T47" fmla="*/ 643 h 2911"/>
                <a:gd name="T48" fmla="*/ 1680 w 2006"/>
                <a:gd name="T49" fmla="*/ 465 h 2911"/>
                <a:gd name="T50" fmla="*/ 1651 w 2006"/>
                <a:gd name="T51" fmla="*/ 157 h 2911"/>
                <a:gd name="T52" fmla="*/ 1604 w 2006"/>
                <a:gd name="T53" fmla="*/ 97 h 2911"/>
                <a:gd name="T54" fmla="*/ 1498 w 2006"/>
                <a:gd name="T55" fmla="*/ 30 h 2911"/>
                <a:gd name="T56" fmla="*/ 1329 w 2006"/>
                <a:gd name="T57" fmla="*/ 4 h 2911"/>
                <a:gd name="T58" fmla="*/ 1249 w 2006"/>
                <a:gd name="T59" fmla="*/ 25 h 2911"/>
                <a:gd name="T60" fmla="*/ 1130 w 2006"/>
                <a:gd name="T61" fmla="*/ 89 h 2911"/>
                <a:gd name="T62" fmla="*/ 1008 w 2006"/>
                <a:gd name="T63" fmla="*/ 355 h 2911"/>
                <a:gd name="T64" fmla="*/ 1084 w 2006"/>
                <a:gd name="T65" fmla="*/ 614 h 2911"/>
                <a:gd name="T66" fmla="*/ 991 w 2006"/>
                <a:gd name="T67" fmla="*/ 927 h 2911"/>
                <a:gd name="T68" fmla="*/ 944 w 2006"/>
                <a:gd name="T69" fmla="*/ 1087 h 2911"/>
                <a:gd name="T70" fmla="*/ 847 w 2006"/>
                <a:gd name="T71" fmla="*/ 1473 h 2911"/>
                <a:gd name="T72" fmla="*/ 699 w 2006"/>
                <a:gd name="T73" fmla="*/ 1803 h 2911"/>
                <a:gd name="T74" fmla="*/ 567 w 2006"/>
                <a:gd name="T75" fmla="*/ 2018 h 2911"/>
                <a:gd name="T76" fmla="*/ 445 w 2006"/>
                <a:gd name="T77" fmla="*/ 2200 h 2911"/>
                <a:gd name="T78" fmla="*/ 428 w 2006"/>
                <a:gd name="T79" fmla="*/ 2226 h 2911"/>
                <a:gd name="T80" fmla="*/ 326 w 2006"/>
                <a:gd name="T81" fmla="*/ 2374 h 2911"/>
                <a:gd name="T82" fmla="*/ 157 w 2006"/>
                <a:gd name="T83" fmla="*/ 2585 h 2911"/>
                <a:gd name="T84" fmla="*/ 17 w 2006"/>
                <a:gd name="T85" fmla="*/ 2780 h 2911"/>
                <a:gd name="T86" fmla="*/ 72 w 2006"/>
                <a:gd name="T87" fmla="*/ 2873 h 2911"/>
                <a:gd name="T88" fmla="*/ 428 w 2006"/>
                <a:gd name="T89" fmla="*/ 2814 h 2911"/>
                <a:gd name="T90" fmla="*/ 309 w 2006"/>
                <a:gd name="T91" fmla="*/ 2695 h 2911"/>
                <a:gd name="T92" fmla="*/ 360 w 2006"/>
                <a:gd name="T93" fmla="*/ 2632 h 2911"/>
                <a:gd name="T94" fmla="*/ 466 w 2006"/>
                <a:gd name="T95" fmla="*/ 2492 h 2911"/>
                <a:gd name="T96" fmla="*/ 673 w 2006"/>
                <a:gd name="T97" fmla="*/ 2200 h 2911"/>
                <a:gd name="T98" fmla="*/ 686 w 2006"/>
                <a:gd name="T99" fmla="*/ 2179 h 2911"/>
                <a:gd name="T100" fmla="*/ 711 w 2006"/>
                <a:gd name="T101" fmla="*/ 2133 h 2911"/>
                <a:gd name="T102" fmla="*/ 821 w 2006"/>
                <a:gd name="T103" fmla="*/ 1951 h 2911"/>
                <a:gd name="T104" fmla="*/ 876 w 2006"/>
                <a:gd name="T105" fmla="*/ 1993 h 2911"/>
                <a:gd name="T106" fmla="*/ 961 w 2006"/>
                <a:gd name="T107" fmla="*/ 2171 h 2911"/>
                <a:gd name="T108" fmla="*/ 804 w 2006"/>
                <a:gd name="T109" fmla="*/ 2569 h 2911"/>
                <a:gd name="T110" fmla="*/ 745 w 2006"/>
                <a:gd name="T111" fmla="*/ 2649 h 2911"/>
                <a:gd name="T112" fmla="*/ 686 w 2006"/>
                <a:gd name="T113" fmla="*/ 2738 h 2911"/>
                <a:gd name="T114" fmla="*/ 648 w 2006"/>
                <a:gd name="T115" fmla="*/ 2801 h 2911"/>
                <a:gd name="T116" fmla="*/ 673 w 2006"/>
                <a:gd name="T117" fmla="*/ 2907 h 2911"/>
                <a:gd name="T118" fmla="*/ 728 w 2006"/>
                <a:gd name="T119" fmla="*/ 2911 h 29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6"/>
                <a:gd name="T181" fmla="*/ 0 h 2911"/>
                <a:gd name="T182" fmla="*/ 2006 w 2006"/>
                <a:gd name="T183" fmla="*/ 2911 h 29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6" h="2911">
                  <a:moveTo>
                    <a:pt x="732" y="2911"/>
                  </a:moveTo>
                  <a:lnTo>
                    <a:pt x="1050" y="2890"/>
                  </a:lnTo>
                  <a:lnTo>
                    <a:pt x="1054" y="2886"/>
                  </a:lnTo>
                  <a:lnTo>
                    <a:pt x="1054" y="2882"/>
                  </a:lnTo>
                  <a:lnTo>
                    <a:pt x="1054" y="2877"/>
                  </a:lnTo>
                  <a:lnTo>
                    <a:pt x="1054" y="2873"/>
                  </a:lnTo>
                  <a:lnTo>
                    <a:pt x="1054" y="2869"/>
                  </a:lnTo>
                  <a:lnTo>
                    <a:pt x="1050" y="2865"/>
                  </a:lnTo>
                  <a:lnTo>
                    <a:pt x="927" y="2793"/>
                  </a:lnTo>
                  <a:lnTo>
                    <a:pt x="923" y="2789"/>
                  </a:lnTo>
                  <a:lnTo>
                    <a:pt x="919" y="2784"/>
                  </a:lnTo>
                  <a:lnTo>
                    <a:pt x="914" y="2776"/>
                  </a:lnTo>
                  <a:lnTo>
                    <a:pt x="914" y="2772"/>
                  </a:lnTo>
                  <a:lnTo>
                    <a:pt x="910" y="2763"/>
                  </a:lnTo>
                  <a:lnTo>
                    <a:pt x="910" y="2759"/>
                  </a:lnTo>
                  <a:lnTo>
                    <a:pt x="910" y="2750"/>
                  </a:lnTo>
                  <a:lnTo>
                    <a:pt x="914" y="2742"/>
                  </a:lnTo>
                  <a:lnTo>
                    <a:pt x="919" y="2738"/>
                  </a:lnTo>
                  <a:lnTo>
                    <a:pt x="919" y="2734"/>
                  </a:lnTo>
                  <a:lnTo>
                    <a:pt x="923" y="2729"/>
                  </a:lnTo>
                  <a:lnTo>
                    <a:pt x="923" y="2725"/>
                  </a:lnTo>
                  <a:lnTo>
                    <a:pt x="927" y="2725"/>
                  </a:lnTo>
                  <a:lnTo>
                    <a:pt x="931" y="2721"/>
                  </a:lnTo>
                  <a:lnTo>
                    <a:pt x="931" y="2717"/>
                  </a:lnTo>
                  <a:lnTo>
                    <a:pt x="936" y="2717"/>
                  </a:lnTo>
                  <a:lnTo>
                    <a:pt x="1029" y="2585"/>
                  </a:lnTo>
                  <a:lnTo>
                    <a:pt x="1046" y="2556"/>
                  </a:lnTo>
                  <a:lnTo>
                    <a:pt x="1071" y="2526"/>
                  </a:lnTo>
                  <a:lnTo>
                    <a:pt x="1092" y="2501"/>
                  </a:lnTo>
                  <a:lnTo>
                    <a:pt x="1118" y="2475"/>
                  </a:lnTo>
                  <a:lnTo>
                    <a:pt x="1139" y="2446"/>
                  </a:lnTo>
                  <a:lnTo>
                    <a:pt x="1160" y="2420"/>
                  </a:lnTo>
                  <a:lnTo>
                    <a:pt x="1181" y="2391"/>
                  </a:lnTo>
                  <a:lnTo>
                    <a:pt x="1198" y="2357"/>
                  </a:lnTo>
                  <a:lnTo>
                    <a:pt x="1206" y="2344"/>
                  </a:lnTo>
                  <a:lnTo>
                    <a:pt x="1215" y="2327"/>
                  </a:lnTo>
                  <a:lnTo>
                    <a:pt x="1215" y="2310"/>
                  </a:lnTo>
                  <a:lnTo>
                    <a:pt x="1215" y="2293"/>
                  </a:lnTo>
                  <a:lnTo>
                    <a:pt x="1215" y="2277"/>
                  </a:lnTo>
                  <a:lnTo>
                    <a:pt x="1215" y="2260"/>
                  </a:lnTo>
                  <a:lnTo>
                    <a:pt x="1211" y="2243"/>
                  </a:lnTo>
                  <a:lnTo>
                    <a:pt x="1206" y="2226"/>
                  </a:lnTo>
                  <a:lnTo>
                    <a:pt x="1198" y="2209"/>
                  </a:lnTo>
                  <a:lnTo>
                    <a:pt x="1189" y="2192"/>
                  </a:lnTo>
                  <a:lnTo>
                    <a:pt x="1185" y="2175"/>
                  </a:lnTo>
                  <a:lnTo>
                    <a:pt x="1177" y="2158"/>
                  </a:lnTo>
                  <a:lnTo>
                    <a:pt x="1168" y="2141"/>
                  </a:lnTo>
                  <a:lnTo>
                    <a:pt x="1164" y="2124"/>
                  </a:lnTo>
                  <a:lnTo>
                    <a:pt x="1156" y="2107"/>
                  </a:lnTo>
                  <a:lnTo>
                    <a:pt x="1147" y="2090"/>
                  </a:lnTo>
                  <a:lnTo>
                    <a:pt x="1143" y="2073"/>
                  </a:lnTo>
                  <a:lnTo>
                    <a:pt x="1139" y="2057"/>
                  </a:lnTo>
                  <a:lnTo>
                    <a:pt x="1134" y="2040"/>
                  </a:lnTo>
                  <a:lnTo>
                    <a:pt x="1126" y="2023"/>
                  </a:lnTo>
                  <a:lnTo>
                    <a:pt x="1122" y="2006"/>
                  </a:lnTo>
                  <a:lnTo>
                    <a:pt x="1113" y="1989"/>
                  </a:lnTo>
                  <a:lnTo>
                    <a:pt x="1109" y="1972"/>
                  </a:lnTo>
                  <a:lnTo>
                    <a:pt x="1101" y="1955"/>
                  </a:lnTo>
                  <a:lnTo>
                    <a:pt x="1096" y="1942"/>
                  </a:lnTo>
                  <a:lnTo>
                    <a:pt x="1088" y="1930"/>
                  </a:lnTo>
                  <a:lnTo>
                    <a:pt x="1084" y="1913"/>
                  </a:lnTo>
                  <a:lnTo>
                    <a:pt x="1075" y="1900"/>
                  </a:lnTo>
                  <a:lnTo>
                    <a:pt x="1067" y="1887"/>
                  </a:lnTo>
                  <a:lnTo>
                    <a:pt x="1063" y="1875"/>
                  </a:lnTo>
                  <a:lnTo>
                    <a:pt x="1054" y="1862"/>
                  </a:lnTo>
                  <a:lnTo>
                    <a:pt x="1050" y="1849"/>
                  </a:lnTo>
                  <a:lnTo>
                    <a:pt x="1046" y="1841"/>
                  </a:lnTo>
                  <a:lnTo>
                    <a:pt x="1046" y="1832"/>
                  </a:lnTo>
                  <a:lnTo>
                    <a:pt x="1041" y="1828"/>
                  </a:lnTo>
                  <a:lnTo>
                    <a:pt x="1037" y="1820"/>
                  </a:lnTo>
                  <a:lnTo>
                    <a:pt x="1037" y="1811"/>
                  </a:lnTo>
                  <a:lnTo>
                    <a:pt x="1033" y="1807"/>
                  </a:lnTo>
                  <a:lnTo>
                    <a:pt x="1033" y="1798"/>
                  </a:lnTo>
                  <a:lnTo>
                    <a:pt x="1033" y="1790"/>
                  </a:lnTo>
                  <a:lnTo>
                    <a:pt x="1020" y="1769"/>
                  </a:lnTo>
                  <a:lnTo>
                    <a:pt x="1012" y="1743"/>
                  </a:lnTo>
                  <a:lnTo>
                    <a:pt x="1008" y="1718"/>
                  </a:lnTo>
                  <a:lnTo>
                    <a:pt x="1008" y="1693"/>
                  </a:lnTo>
                  <a:lnTo>
                    <a:pt x="1008" y="1667"/>
                  </a:lnTo>
                  <a:lnTo>
                    <a:pt x="1012" y="1646"/>
                  </a:lnTo>
                  <a:lnTo>
                    <a:pt x="1016" y="1621"/>
                  </a:lnTo>
                  <a:lnTo>
                    <a:pt x="1024" y="1595"/>
                  </a:lnTo>
                  <a:lnTo>
                    <a:pt x="1029" y="1587"/>
                  </a:lnTo>
                  <a:lnTo>
                    <a:pt x="1033" y="1574"/>
                  </a:lnTo>
                  <a:lnTo>
                    <a:pt x="1037" y="1566"/>
                  </a:lnTo>
                  <a:lnTo>
                    <a:pt x="1037" y="1553"/>
                  </a:lnTo>
                  <a:lnTo>
                    <a:pt x="1041" y="1540"/>
                  </a:lnTo>
                  <a:lnTo>
                    <a:pt x="1041" y="1532"/>
                  </a:lnTo>
                  <a:lnTo>
                    <a:pt x="1046" y="1519"/>
                  </a:lnTo>
                  <a:lnTo>
                    <a:pt x="1050" y="1511"/>
                  </a:lnTo>
                  <a:lnTo>
                    <a:pt x="1050" y="1502"/>
                  </a:lnTo>
                  <a:lnTo>
                    <a:pt x="1050" y="1494"/>
                  </a:lnTo>
                  <a:lnTo>
                    <a:pt x="1054" y="1485"/>
                  </a:lnTo>
                  <a:lnTo>
                    <a:pt x="1054" y="1477"/>
                  </a:lnTo>
                  <a:lnTo>
                    <a:pt x="1058" y="1473"/>
                  </a:lnTo>
                  <a:lnTo>
                    <a:pt x="1063" y="1464"/>
                  </a:lnTo>
                  <a:lnTo>
                    <a:pt x="1063" y="1456"/>
                  </a:lnTo>
                  <a:lnTo>
                    <a:pt x="1063" y="1447"/>
                  </a:lnTo>
                  <a:lnTo>
                    <a:pt x="1071" y="1426"/>
                  </a:lnTo>
                  <a:lnTo>
                    <a:pt x="1075" y="1405"/>
                  </a:lnTo>
                  <a:lnTo>
                    <a:pt x="1079" y="1384"/>
                  </a:lnTo>
                  <a:lnTo>
                    <a:pt x="1084" y="1367"/>
                  </a:lnTo>
                  <a:lnTo>
                    <a:pt x="1088" y="1346"/>
                  </a:lnTo>
                  <a:lnTo>
                    <a:pt x="1092" y="1324"/>
                  </a:lnTo>
                  <a:lnTo>
                    <a:pt x="1096" y="1308"/>
                  </a:lnTo>
                  <a:lnTo>
                    <a:pt x="1109" y="1286"/>
                  </a:lnTo>
                  <a:lnTo>
                    <a:pt x="1109" y="1282"/>
                  </a:lnTo>
                  <a:lnTo>
                    <a:pt x="1109" y="1274"/>
                  </a:lnTo>
                  <a:lnTo>
                    <a:pt x="1109" y="1269"/>
                  </a:lnTo>
                  <a:lnTo>
                    <a:pt x="1109" y="1265"/>
                  </a:lnTo>
                  <a:lnTo>
                    <a:pt x="1113" y="1261"/>
                  </a:lnTo>
                  <a:lnTo>
                    <a:pt x="1113" y="1257"/>
                  </a:lnTo>
                  <a:lnTo>
                    <a:pt x="1118" y="1253"/>
                  </a:lnTo>
                  <a:lnTo>
                    <a:pt x="1118" y="1248"/>
                  </a:lnTo>
                  <a:lnTo>
                    <a:pt x="1139" y="1219"/>
                  </a:lnTo>
                  <a:lnTo>
                    <a:pt x="1156" y="1219"/>
                  </a:lnTo>
                  <a:lnTo>
                    <a:pt x="1173" y="1269"/>
                  </a:lnTo>
                  <a:lnTo>
                    <a:pt x="1173" y="1274"/>
                  </a:lnTo>
                  <a:lnTo>
                    <a:pt x="1168" y="1278"/>
                  </a:lnTo>
                  <a:lnTo>
                    <a:pt x="1228" y="1456"/>
                  </a:lnTo>
                  <a:lnTo>
                    <a:pt x="1270" y="1481"/>
                  </a:lnTo>
                  <a:lnTo>
                    <a:pt x="1304" y="1489"/>
                  </a:lnTo>
                  <a:lnTo>
                    <a:pt x="1333" y="1489"/>
                  </a:lnTo>
                  <a:lnTo>
                    <a:pt x="1367" y="1485"/>
                  </a:lnTo>
                  <a:lnTo>
                    <a:pt x="1397" y="1481"/>
                  </a:lnTo>
                  <a:lnTo>
                    <a:pt x="1431" y="1473"/>
                  </a:lnTo>
                  <a:lnTo>
                    <a:pt x="1460" y="1464"/>
                  </a:lnTo>
                  <a:lnTo>
                    <a:pt x="1490" y="1460"/>
                  </a:lnTo>
                  <a:lnTo>
                    <a:pt x="1524" y="1451"/>
                  </a:lnTo>
                  <a:lnTo>
                    <a:pt x="1549" y="1447"/>
                  </a:lnTo>
                  <a:lnTo>
                    <a:pt x="1579" y="1443"/>
                  </a:lnTo>
                  <a:lnTo>
                    <a:pt x="1608" y="1439"/>
                  </a:lnTo>
                  <a:lnTo>
                    <a:pt x="1638" y="1434"/>
                  </a:lnTo>
                  <a:lnTo>
                    <a:pt x="1663" y="1430"/>
                  </a:lnTo>
                  <a:lnTo>
                    <a:pt x="1693" y="1426"/>
                  </a:lnTo>
                  <a:lnTo>
                    <a:pt x="1723" y="1422"/>
                  </a:lnTo>
                  <a:lnTo>
                    <a:pt x="1748" y="1418"/>
                  </a:lnTo>
                  <a:lnTo>
                    <a:pt x="1752" y="1409"/>
                  </a:lnTo>
                  <a:lnTo>
                    <a:pt x="1756" y="1405"/>
                  </a:lnTo>
                  <a:lnTo>
                    <a:pt x="1761" y="1396"/>
                  </a:lnTo>
                  <a:lnTo>
                    <a:pt x="1765" y="1392"/>
                  </a:lnTo>
                  <a:lnTo>
                    <a:pt x="1769" y="1388"/>
                  </a:lnTo>
                  <a:lnTo>
                    <a:pt x="1773" y="1384"/>
                  </a:lnTo>
                  <a:lnTo>
                    <a:pt x="1782" y="1379"/>
                  </a:lnTo>
                  <a:lnTo>
                    <a:pt x="1790" y="1379"/>
                  </a:lnTo>
                  <a:lnTo>
                    <a:pt x="1799" y="1379"/>
                  </a:lnTo>
                  <a:lnTo>
                    <a:pt x="1803" y="1379"/>
                  </a:lnTo>
                  <a:lnTo>
                    <a:pt x="1811" y="1375"/>
                  </a:lnTo>
                  <a:lnTo>
                    <a:pt x="1816" y="1371"/>
                  </a:lnTo>
                  <a:lnTo>
                    <a:pt x="1824" y="1371"/>
                  </a:lnTo>
                  <a:lnTo>
                    <a:pt x="1828" y="1367"/>
                  </a:lnTo>
                  <a:lnTo>
                    <a:pt x="1828" y="1358"/>
                  </a:lnTo>
                  <a:lnTo>
                    <a:pt x="1833" y="1354"/>
                  </a:lnTo>
                  <a:lnTo>
                    <a:pt x="1837" y="1346"/>
                  </a:lnTo>
                  <a:lnTo>
                    <a:pt x="1841" y="1337"/>
                  </a:lnTo>
                  <a:lnTo>
                    <a:pt x="1850" y="1324"/>
                  </a:lnTo>
                  <a:lnTo>
                    <a:pt x="1858" y="1316"/>
                  </a:lnTo>
                  <a:lnTo>
                    <a:pt x="1867" y="1312"/>
                  </a:lnTo>
                  <a:lnTo>
                    <a:pt x="1875" y="1303"/>
                  </a:lnTo>
                  <a:lnTo>
                    <a:pt x="1883" y="1299"/>
                  </a:lnTo>
                  <a:lnTo>
                    <a:pt x="1892" y="1295"/>
                  </a:lnTo>
                  <a:lnTo>
                    <a:pt x="1909" y="1295"/>
                  </a:lnTo>
                  <a:lnTo>
                    <a:pt x="1922" y="1291"/>
                  </a:lnTo>
                  <a:lnTo>
                    <a:pt x="1938" y="1295"/>
                  </a:lnTo>
                  <a:lnTo>
                    <a:pt x="1951" y="1295"/>
                  </a:lnTo>
                  <a:lnTo>
                    <a:pt x="1968" y="1299"/>
                  </a:lnTo>
                  <a:lnTo>
                    <a:pt x="1981" y="1299"/>
                  </a:lnTo>
                  <a:lnTo>
                    <a:pt x="1993" y="1299"/>
                  </a:lnTo>
                  <a:lnTo>
                    <a:pt x="2006" y="1291"/>
                  </a:lnTo>
                  <a:lnTo>
                    <a:pt x="2006" y="1282"/>
                  </a:lnTo>
                  <a:lnTo>
                    <a:pt x="2006" y="1274"/>
                  </a:lnTo>
                  <a:lnTo>
                    <a:pt x="2006" y="1265"/>
                  </a:lnTo>
                  <a:lnTo>
                    <a:pt x="2002" y="1257"/>
                  </a:lnTo>
                  <a:lnTo>
                    <a:pt x="1998" y="1244"/>
                  </a:lnTo>
                  <a:lnTo>
                    <a:pt x="1998" y="1240"/>
                  </a:lnTo>
                  <a:lnTo>
                    <a:pt x="1993" y="1231"/>
                  </a:lnTo>
                  <a:lnTo>
                    <a:pt x="1985" y="1223"/>
                  </a:lnTo>
                  <a:lnTo>
                    <a:pt x="1968" y="1210"/>
                  </a:lnTo>
                  <a:lnTo>
                    <a:pt x="1951" y="1202"/>
                  </a:lnTo>
                  <a:lnTo>
                    <a:pt x="1930" y="1193"/>
                  </a:lnTo>
                  <a:lnTo>
                    <a:pt x="1913" y="1193"/>
                  </a:lnTo>
                  <a:lnTo>
                    <a:pt x="1892" y="1189"/>
                  </a:lnTo>
                  <a:lnTo>
                    <a:pt x="1871" y="1193"/>
                  </a:lnTo>
                  <a:lnTo>
                    <a:pt x="1850" y="1193"/>
                  </a:lnTo>
                  <a:lnTo>
                    <a:pt x="1828" y="1198"/>
                  </a:lnTo>
                  <a:lnTo>
                    <a:pt x="1752" y="1269"/>
                  </a:lnTo>
                  <a:lnTo>
                    <a:pt x="1748" y="1269"/>
                  </a:lnTo>
                  <a:lnTo>
                    <a:pt x="1744" y="1269"/>
                  </a:lnTo>
                  <a:lnTo>
                    <a:pt x="1714" y="1248"/>
                  </a:lnTo>
                  <a:lnTo>
                    <a:pt x="1697" y="1248"/>
                  </a:lnTo>
                  <a:lnTo>
                    <a:pt x="1680" y="1248"/>
                  </a:lnTo>
                  <a:lnTo>
                    <a:pt x="1663" y="1248"/>
                  </a:lnTo>
                  <a:lnTo>
                    <a:pt x="1646" y="1248"/>
                  </a:lnTo>
                  <a:lnTo>
                    <a:pt x="1630" y="1253"/>
                  </a:lnTo>
                  <a:lnTo>
                    <a:pt x="1613" y="1257"/>
                  </a:lnTo>
                  <a:lnTo>
                    <a:pt x="1596" y="1257"/>
                  </a:lnTo>
                  <a:lnTo>
                    <a:pt x="1579" y="1261"/>
                  </a:lnTo>
                  <a:lnTo>
                    <a:pt x="1549" y="1265"/>
                  </a:lnTo>
                  <a:lnTo>
                    <a:pt x="1524" y="1269"/>
                  </a:lnTo>
                  <a:lnTo>
                    <a:pt x="1494" y="1278"/>
                  </a:lnTo>
                  <a:lnTo>
                    <a:pt x="1469" y="1282"/>
                  </a:lnTo>
                  <a:lnTo>
                    <a:pt x="1439" y="1291"/>
                  </a:lnTo>
                  <a:lnTo>
                    <a:pt x="1414" y="1295"/>
                  </a:lnTo>
                  <a:lnTo>
                    <a:pt x="1384" y="1291"/>
                  </a:lnTo>
                  <a:lnTo>
                    <a:pt x="1359" y="1286"/>
                  </a:lnTo>
                  <a:lnTo>
                    <a:pt x="1338" y="1248"/>
                  </a:lnTo>
                  <a:lnTo>
                    <a:pt x="1321" y="1202"/>
                  </a:lnTo>
                  <a:lnTo>
                    <a:pt x="1308" y="1155"/>
                  </a:lnTo>
                  <a:lnTo>
                    <a:pt x="1295" y="1109"/>
                  </a:lnTo>
                  <a:lnTo>
                    <a:pt x="1287" y="1062"/>
                  </a:lnTo>
                  <a:lnTo>
                    <a:pt x="1274" y="1016"/>
                  </a:lnTo>
                  <a:lnTo>
                    <a:pt x="1266" y="965"/>
                  </a:lnTo>
                  <a:lnTo>
                    <a:pt x="1253" y="918"/>
                  </a:lnTo>
                  <a:lnTo>
                    <a:pt x="1249" y="893"/>
                  </a:lnTo>
                  <a:lnTo>
                    <a:pt x="1249" y="863"/>
                  </a:lnTo>
                  <a:lnTo>
                    <a:pt x="1249" y="838"/>
                  </a:lnTo>
                  <a:lnTo>
                    <a:pt x="1249" y="812"/>
                  </a:lnTo>
                  <a:lnTo>
                    <a:pt x="1253" y="787"/>
                  </a:lnTo>
                  <a:lnTo>
                    <a:pt x="1257" y="757"/>
                  </a:lnTo>
                  <a:lnTo>
                    <a:pt x="1257" y="732"/>
                  </a:lnTo>
                  <a:lnTo>
                    <a:pt x="1261" y="707"/>
                  </a:lnTo>
                  <a:lnTo>
                    <a:pt x="1278" y="702"/>
                  </a:lnTo>
                  <a:lnTo>
                    <a:pt x="1295" y="698"/>
                  </a:lnTo>
                  <a:lnTo>
                    <a:pt x="1312" y="694"/>
                  </a:lnTo>
                  <a:lnTo>
                    <a:pt x="1329" y="690"/>
                  </a:lnTo>
                  <a:lnTo>
                    <a:pt x="1342" y="690"/>
                  </a:lnTo>
                  <a:lnTo>
                    <a:pt x="1359" y="686"/>
                  </a:lnTo>
                  <a:lnTo>
                    <a:pt x="1376" y="686"/>
                  </a:lnTo>
                  <a:lnTo>
                    <a:pt x="1393" y="686"/>
                  </a:lnTo>
                  <a:lnTo>
                    <a:pt x="1401" y="681"/>
                  </a:lnTo>
                  <a:lnTo>
                    <a:pt x="1405" y="681"/>
                  </a:lnTo>
                  <a:lnTo>
                    <a:pt x="1414" y="677"/>
                  </a:lnTo>
                  <a:lnTo>
                    <a:pt x="1418" y="677"/>
                  </a:lnTo>
                  <a:lnTo>
                    <a:pt x="1426" y="677"/>
                  </a:lnTo>
                  <a:lnTo>
                    <a:pt x="1431" y="673"/>
                  </a:lnTo>
                  <a:lnTo>
                    <a:pt x="1435" y="673"/>
                  </a:lnTo>
                  <a:lnTo>
                    <a:pt x="1439" y="669"/>
                  </a:lnTo>
                  <a:lnTo>
                    <a:pt x="1448" y="669"/>
                  </a:lnTo>
                  <a:lnTo>
                    <a:pt x="1456" y="664"/>
                  </a:lnTo>
                  <a:lnTo>
                    <a:pt x="1465" y="664"/>
                  </a:lnTo>
                  <a:lnTo>
                    <a:pt x="1473" y="660"/>
                  </a:lnTo>
                  <a:lnTo>
                    <a:pt x="1477" y="656"/>
                  </a:lnTo>
                  <a:lnTo>
                    <a:pt x="1486" y="656"/>
                  </a:lnTo>
                  <a:lnTo>
                    <a:pt x="1494" y="652"/>
                  </a:lnTo>
                  <a:lnTo>
                    <a:pt x="1503" y="652"/>
                  </a:lnTo>
                  <a:lnTo>
                    <a:pt x="1507" y="647"/>
                  </a:lnTo>
                  <a:lnTo>
                    <a:pt x="1511" y="647"/>
                  </a:lnTo>
                  <a:lnTo>
                    <a:pt x="1515" y="643"/>
                  </a:lnTo>
                  <a:lnTo>
                    <a:pt x="1520" y="643"/>
                  </a:lnTo>
                  <a:lnTo>
                    <a:pt x="1651" y="525"/>
                  </a:lnTo>
                  <a:lnTo>
                    <a:pt x="1659" y="520"/>
                  </a:lnTo>
                  <a:lnTo>
                    <a:pt x="1663" y="512"/>
                  </a:lnTo>
                  <a:lnTo>
                    <a:pt x="1668" y="504"/>
                  </a:lnTo>
                  <a:lnTo>
                    <a:pt x="1672" y="495"/>
                  </a:lnTo>
                  <a:lnTo>
                    <a:pt x="1676" y="482"/>
                  </a:lnTo>
                  <a:lnTo>
                    <a:pt x="1676" y="474"/>
                  </a:lnTo>
                  <a:lnTo>
                    <a:pt x="1680" y="465"/>
                  </a:lnTo>
                  <a:lnTo>
                    <a:pt x="1685" y="457"/>
                  </a:lnTo>
                  <a:lnTo>
                    <a:pt x="1697" y="419"/>
                  </a:lnTo>
                  <a:lnTo>
                    <a:pt x="1701" y="381"/>
                  </a:lnTo>
                  <a:lnTo>
                    <a:pt x="1706" y="339"/>
                  </a:lnTo>
                  <a:lnTo>
                    <a:pt x="1701" y="300"/>
                  </a:lnTo>
                  <a:lnTo>
                    <a:pt x="1697" y="262"/>
                  </a:lnTo>
                  <a:lnTo>
                    <a:pt x="1689" y="224"/>
                  </a:lnTo>
                  <a:lnTo>
                    <a:pt x="1672" y="190"/>
                  </a:lnTo>
                  <a:lnTo>
                    <a:pt x="1655" y="157"/>
                  </a:lnTo>
                  <a:lnTo>
                    <a:pt x="1651" y="157"/>
                  </a:lnTo>
                  <a:lnTo>
                    <a:pt x="1646" y="152"/>
                  </a:lnTo>
                  <a:lnTo>
                    <a:pt x="1646" y="148"/>
                  </a:lnTo>
                  <a:lnTo>
                    <a:pt x="1642" y="148"/>
                  </a:lnTo>
                  <a:lnTo>
                    <a:pt x="1638" y="135"/>
                  </a:lnTo>
                  <a:lnTo>
                    <a:pt x="1630" y="127"/>
                  </a:lnTo>
                  <a:lnTo>
                    <a:pt x="1621" y="114"/>
                  </a:lnTo>
                  <a:lnTo>
                    <a:pt x="1613" y="106"/>
                  </a:lnTo>
                  <a:lnTo>
                    <a:pt x="1604" y="97"/>
                  </a:lnTo>
                  <a:lnTo>
                    <a:pt x="1591" y="89"/>
                  </a:lnTo>
                  <a:lnTo>
                    <a:pt x="1583" y="80"/>
                  </a:lnTo>
                  <a:lnTo>
                    <a:pt x="1575" y="72"/>
                  </a:lnTo>
                  <a:lnTo>
                    <a:pt x="1566" y="68"/>
                  </a:lnTo>
                  <a:lnTo>
                    <a:pt x="1553" y="63"/>
                  </a:lnTo>
                  <a:lnTo>
                    <a:pt x="1545" y="55"/>
                  </a:lnTo>
                  <a:lnTo>
                    <a:pt x="1536" y="51"/>
                  </a:lnTo>
                  <a:lnTo>
                    <a:pt x="1528" y="47"/>
                  </a:lnTo>
                  <a:lnTo>
                    <a:pt x="1515" y="42"/>
                  </a:lnTo>
                  <a:lnTo>
                    <a:pt x="1507" y="38"/>
                  </a:lnTo>
                  <a:lnTo>
                    <a:pt x="1498" y="30"/>
                  </a:lnTo>
                  <a:lnTo>
                    <a:pt x="1481" y="25"/>
                  </a:lnTo>
                  <a:lnTo>
                    <a:pt x="1460" y="21"/>
                  </a:lnTo>
                  <a:lnTo>
                    <a:pt x="1443" y="17"/>
                  </a:lnTo>
                  <a:lnTo>
                    <a:pt x="1426" y="13"/>
                  </a:lnTo>
                  <a:lnTo>
                    <a:pt x="1405" y="8"/>
                  </a:lnTo>
                  <a:lnTo>
                    <a:pt x="1388" y="4"/>
                  </a:lnTo>
                  <a:lnTo>
                    <a:pt x="1371" y="4"/>
                  </a:lnTo>
                  <a:lnTo>
                    <a:pt x="1355" y="0"/>
                  </a:lnTo>
                  <a:lnTo>
                    <a:pt x="1346" y="0"/>
                  </a:lnTo>
                  <a:lnTo>
                    <a:pt x="1338" y="4"/>
                  </a:lnTo>
                  <a:lnTo>
                    <a:pt x="1329" y="4"/>
                  </a:lnTo>
                  <a:lnTo>
                    <a:pt x="1321" y="4"/>
                  </a:lnTo>
                  <a:lnTo>
                    <a:pt x="1312" y="4"/>
                  </a:lnTo>
                  <a:lnTo>
                    <a:pt x="1304" y="8"/>
                  </a:lnTo>
                  <a:lnTo>
                    <a:pt x="1295" y="8"/>
                  </a:lnTo>
                  <a:lnTo>
                    <a:pt x="1287" y="13"/>
                  </a:lnTo>
                  <a:lnTo>
                    <a:pt x="1278" y="13"/>
                  </a:lnTo>
                  <a:lnTo>
                    <a:pt x="1274" y="17"/>
                  </a:lnTo>
                  <a:lnTo>
                    <a:pt x="1266" y="17"/>
                  </a:lnTo>
                  <a:lnTo>
                    <a:pt x="1261" y="21"/>
                  </a:lnTo>
                  <a:lnTo>
                    <a:pt x="1253" y="21"/>
                  </a:lnTo>
                  <a:lnTo>
                    <a:pt x="1249" y="25"/>
                  </a:lnTo>
                  <a:lnTo>
                    <a:pt x="1244" y="25"/>
                  </a:lnTo>
                  <a:lnTo>
                    <a:pt x="1236" y="30"/>
                  </a:lnTo>
                  <a:lnTo>
                    <a:pt x="1232" y="34"/>
                  </a:lnTo>
                  <a:lnTo>
                    <a:pt x="1223" y="38"/>
                  </a:lnTo>
                  <a:lnTo>
                    <a:pt x="1219" y="38"/>
                  </a:lnTo>
                  <a:lnTo>
                    <a:pt x="1215" y="42"/>
                  </a:lnTo>
                  <a:lnTo>
                    <a:pt x="1206" y="42"/>
                  </a:lnTo>
                  <a:lnTo>
                    <a:pt x="1202" y="47"/>
                  </a:lnTo>
                  <a:lnTo>
                    <a:pt x="1198" y="47"/>
                  </a:lnTo>
                  <a:lnTo>
                    <a:pt x="1189" y="51"/>
                  </a:lnTo>
                  <a:lnTo>
                    <a:pt x="1130" y="89"/>
                  </a:lnTo>
                  <a:lnTo>
                    <a:pt x="1079" y="144"/>
                  </a:lnTo>
                  <a:lnTo>
                    <a:pt x="1063" y="161"/>
                  </a:lnTo>
                  <a:lnTo>
                    <a:pt x="1050" y="178"/>
                  </a:lnTo>
                  <a:lnTo>
                    <a:pt x="1041" y="195"/>
                  </a:lnTo>
                  <a:lnTo>
                    <a:pt x="1033" y="216"/>
                  </a:lnTo>
                  <a:lnTo>
                    <a:pt x="1029" y="237"/>
                  </a:lnTo>
                  <a:lnTo>
                    <a:pt x="1020" y="258"/>
                  </a:lnTo>
                  <a:lnTo>
                    <a:pt x="1016" y="284"/>
                  </a:lnTo>
                  <a:lnTo>
                    <a:pt x="1008" y="305"/>
                  </a:lnTo>
                  <a:lnTo>
                    <a:pt x="1008" y="330"/>
                  </a:lnTo>
                  <a:lnTo>
                    <a:pt x="1008" y="355"/>
                  </a:lnTo>
                  <a:lnTo>
                    <a:pt x="1008" y="381"/>
                  </a:lnTo>
                  <a:lnTo>
                    <a:pt x="1012" y="406"/>
                  </a:lnTo>
                  <a:lnTo>
                    <a:pt x="1016" y="432"/>
                  </a:lnTo>
                  <a:lnTo>
                    <a:pt x="1020" y="457"/>
                  </a:lnTo>
                  <a:lnTo>
                    <a:pt x="1024" y="482"/>
                  </a:lnTo>
                  <a:lnTo>
                    <a:pt x="1033" y="508"/>
                  </a:lnTo>
                  <a:lnTo>
                    <a:pt x="1050" y="525"/>
                  </a:lnTo>
                  <a:lnTo>
                    <a:pt x="1063" y="546"/>
                  </a:lnTo>
                  <a:lnTo>
                    <a:pt x="1075" y="567"/>
                  </a:lnTo>
                  <a:lnTo>
                    <a:pt x="1079" y="588"/>
                  </a:lnTo>
                  <a:lnTo>
                    <a:pt x="1084" y="614"/>
                  </a:lnTo>
                  <a:lnTo>
                    <a:pt x="1088" y="635"/>
                  </a:lnTo>
                  <a:lnTo>
                    <a:pt x="1084" y="660"/>
                  </a:lnTo>
                  <a:lnTo>
                    <a:pt x="1075" y="686"/>
                  </a:lnTo>
                  <a:lnTo>
                    <a:pt x="1063" y="715"/>
                  </a:lnTo>
                  <a:lnTo>
                    <a:pt x="1054" y="745"/>
                  </a:lnTo>
                  <a:lnTo>
                    <a:pt x="1041" y="779"/>
                  </a:lnTo>
                  <a:lnTo>
                    <a:pt x="1033" y="808"/>
                  </a:lnTo>
                  <a:lnTo>
                    <a:pt x="1020" y="838"/>
                  </a:lnTo>
                  <a:lnTo>
                    <a:pt x="1012" y="867"/>
                  </a:lnTo>
                  <a:lnTo>
                    <a:pt x="1003" y="897"/>
                  </a:lnTo>
                  <a:lnTo>
                    <a:pt x="991" y="927"/>
                  </a:lnTo>
                  <a:lnTo>
                    <a:pt x="991" y="944"/>
                  </a:lnTo>
                  <a:lnTo>
                    <a:pt x="986" y="961"/>
                  </a:lnTo>
                  <a:lnTo>
                    <a:pt x="982" y="977"/>
                  </a:lnTo>
                  <a:lnTo>
                    <a:pt x="978" y="994"/>
                  </a:lnTo>
                  <a:lnTo>
                    <a:pt x="969" y="1011"/>
                  </a:lnTo>
                  <a:lnTo>
                    <a:pt x="965" y="1024"/>
                  </a:lnTo>
                  <a:lnTo>
                    <a:pt x="961" y="1041"/>
                  </a:lnTo>
                  <a:lnTo>
                    <a:pt x="957" y="1058"/>
                  </a:lnTo>
                  <a:lnTo>
                    <a:pt x="948" y="1066"/>
                  </a:lnTo>
                  <a:lnTo>
                    <a:pt x="948" y="1079"/>
                  </a:lnTo>
                  <a:lnTo>
                    <a:pt x="944" y="1087"/>
                  </a:lnTo>
                  <a:lnTo>
                    <a:pt x="940" y="1100"/>
                  </a:lnTo>
                  <a:lnTo>
                    <a:pt x="940" y="1109"/>
                  </a:lnTo>
                  <a:lnTo>
                    <a:pt x="940" y="1121"/>
                  </a:lnTo>
                  <a:lnTo>
                    <a:pt x="936" y="1130"/>
                  </a:lnTo>
                  <a:lnTo>
                    <a:pt x="931" y="1138"/>
                  </a:lnTo>
                  <a:lnTo>
                    <a:pt x="919" y="1198"/>
                  </a:lnTo>
                  <a:lnTo>
                    <a:pt x="906" y="1253"/>
                  </a:lnTo>
                  <a:lnTo>
                    <a:pt x="893" y="1308"/>
                  </a:lnTo>
                  <a:lnTo>
                    <a:pt x="876" y="1363"/>
                  </a:lnTo>
                  <a:lnTo>
                    <a:pt x="864" y="1418"/>
                  </a:lnTo>
                  <a:lnTo>
                    <a:pt x="847" y="1473"/>
                  </a:lnTo>
                  <a:lnTo>
                    <a:pt x="830" y="1523"/>
                  </a:lnTo>
                  <a:lnTo>
                    <a:pt x="809" y="1578"/>
                  </a:lnTo>
                  <a:lnTo>
                    <a:pt x="800" y="1608"/>
                  </a:lnTo>
                  <a:lnTo>
                    <a:pt x="787" y="1633"/>
                  </a:lnTo>
                  <a:lnTo>
                    <a:pt x="775" y="1659"/>
                  </a:lnTo>
                  <a:lnTo>
                    <a:pt x="762" y="1684"/>
                  </a:lnTo>
                  <a:lnTo>
                    <a:pt x="749" y="1705"/>
                  </a:lnTo>
                  <a:lnTo>
                    <a:pt x="732" y="1731"/>
                  </a:lnTo>
                  <a:lnTo>
                    <a:pt x="720" y="1756"/>
                  </a:lnTo>
                  <a:lnTo>
                    <a:pt x="711" y="1781"/>
                  </a:lnTo>
                  <a:lnTo>
                    <a:pt x="699" y="1803"/>
                  </a:lnTo>
                  <a:lnTo>
                    <a:pt x="686" y="1828"/>
                  </a:lnTo>
                  <a:lnTo>
                    <a:pt x="673" y="1849"/>
                  </a:lnTo>
                  <a:lnTo>
                    <a:pt x="661" y="1870"/>
                  </a:lnTo>
                  <a:lnTo>
                    <a:pt x="648" y="1891"/>
                  </a:lnTo>
                  <a:lnTo>
                    <a:pt x="635" y="1913"/>
                  </a:lnTo>
                  <a:lnTo>
                    <a:pt x="622" y="1934"/>
                  </a:lnTo>
                  <a:lnTo>
                    <a:pt x="606" y="1955"/>
                  </a:lnTo>
                  <a:lnTo>
                    <a:pt x="597" y="1972"/>
                  </a:lnTo>
                  <a:lnTo>
                    <a:pt x="589" y="1989"/>
                  </a:lnTo>
                  <a:lnTo>
                    <a:pt x="580" y="2006"/>
                  </a:lnTo>
                  <a:lnTo>
                    <a:pt x="567" y="2018"/>
                  </a:lnTo>
                  <a:lnTo>
                    <a:pt x="559" y="2035"/>
                  </a:lnTo>
                  <a:lnTo>
                    <a:pt x="551" y="2052"/>
                  </a:lnTo>
                  <a:lnTo>
                    <a:pt x="542" y="2065"/>
                  </a:lnTo>
                  <a:lnTo>
                    <a:pt x="534" y="2082"/>
                  </a:lnTo>
                  <a:lnTo>
                    <a:pt x="517" y="2099"/>
                  </a:lnTo>
                  <a:lnTo>
                    <a:pt x="504" y="2116"/>
                  </a:lnTo>
                  <a:lnTo>
                    <a:pt x="491" y="2133"/>
                  </a:lnTo>
                  <a:lnTo>
                    <a:pt x="479" y="2150"/>
                  </a:lnTo>
                  <a:lnTo>
                    <a:pt x="466" y="2167"/>
                  </a:lnTo>
                  <a:lnTo>
                    <a:pt x="453" y="2183"/>
                  </a:lnTo>
                  <a:lnTo>
                    <a:pt x="445" y="2200"/>
                  </a:lnTo>
                  <a:lnTo>
                    <a:pt x="432" y="2217"/>
                  </a:lnTo>
                  <a:lnTo>
                    <a:pt x="432" y="2222"/>
                  </a:lnTo>
                  <a:lnTo>
                    <a:pt x="432" y="2226"/>
                  </a:lnTo>
                  <a:lnTo>
                    <a:pt x="428" y="2226"/>
                  </a:lnTo>
                  <a:lnTo>
                    <a:pt x="428" y="2230"/>
                  </a:lnTo>
                  <a:lnTo>
                    <a:pt x="424" y="2230"/>
                  </a:lnTo>
                  <a:lnTo>
                    <a:pt x="424" y="2234"/>
                  </a:lnTo>
                  <a:lnTo>
                    <a:pt x="339" y="2344"/>
                  </a:lnTo>
                  <a:lnTo>
                    <a:pt x="330" y="2365"/>
                  </a:lnTo>
                  <a:lnTo>
                    <a:pt x="330" y="2370"/>
                  </a:lnTo>
                  <a:lnTo>
                    <a:pt x="326" y="2374"/>
                  </a:lnTo>
                  <a:lnTo>
                    <a:pt x="322" y="2378"/>
                  </a:lnTo>
                  <a:lnTo>
                    <a:pt x="318" y="2378"/>
                  </a:lnTo>
                  <a:lnTo>
                    <a:pt x="199" y="2522"/>
                  </a:lnTo>
                  <a:lnTo>
                    <a:pt x="195" y="2535"/>
                  </a:lnTo>
                  <a:lnTo>
                    <a:pt x="182" y="2547"/>
                  </a:lnTo>
                  <a:lnTo>
                    <a:pt x="174" y="2560"/>
                  </a:lnTo>
                  <a:lnTo>
                    <a:pt x="165" y="2573"/>
                  </a:lnTo>
                  <a:lnTo>
                    <a:pt x="157" y="2585"/>
                  </a:lnTo>
                  <a:lnTo>
                    <a:pt x="149" y="2598"/>
                  </a:lnTo>
                  <a:lnTo>
                    <a:pt x="140" y="2611"/>
                  </a:lnTo>
                  <a:lnTo>
                    <a:pt x="132" y="2624"/>
                  </a:lnTo>
                  <a:lnTo>
                    <a:pt x="115" y="2645"/>
                  </a:lnTo>
                  <a:lnTo>
                    <a:pt x="98" y="2666"/>
                  </a:lnTo>
                  <a:lnTo>
                    <a:pt x="85" y="2683"/>
                  </a:lnTo>
                  <a:lnTo>
                    <a:pt x="68" y="2704"/>
                  </a:lnTo>
                  <a:lnTo>
                    <a:pt x="55" y="2721"/>
                  </a:lnTo>
                  <a:lnTo>
                    <a:pt x="43" y="2742"/>
                  </a:lnTo>
                  <a:lnTo>
                    <a:pt x="30" y="2759"/>
                  </a:lnTo>
                  <a:lnTo>
                    <a:pt x="17" y="2780"/>
                  </a:lnTo>
                  <a:lnTo>
                    <a:pt x="13" y="2789"/>
                  </a:lnTo>
                  <a:lnTo>
                    <a:pt x="9" y="2801"/>
                  </a:lnTo>
                  <a:lnTo>
                    <a:pt x="9" y="2810"/>
                  </a:lnTo>
                  <a:lnTo>
                    <a:pt x="5" y="2818"/>
                  </a:lnTo>
                  <a:lnTo>
                    <a:pt x="0" y="2827"/>
                  </a:lnTo>
                  <a:lnTo>
                    <a:pt x="0" y="2835"/>
                  </a:lnTo>
                  <a:lnTo>
                    <a:pt x="5" y="2844"/>
                  </a:lnTo>
                  <a:lnTo>
                    <a:pt x="9" y="2852"/>
                  </a:lnTo>
                  <a:lnTo>
                    <a:pt x="30" y="2865"/>
                  </a:lnTo>
                  <a:lnTo>
                    <a:pt x="51" y="2873"/>
                  </a:lnTo>
                  <a:lnTo>
                    <a:pt x="72" y="2873"/>
                  </a:lnTo>
                  <a:lnTo>
                    <a:pt x="98" y="2873"/>
                  </a:lnTo>
                  <a:lnTo>
                    <a:pt x="123" y="2873"/>
                  </a:lnTo>
                  <a:lnTo>
                    <a:pt x="149" y="2873"/>
                  </a:lnTo>
                  <a:lnTo>
                    <a:pt x="170" y="2869"/>
                  </a:lnTo>
                  <a:lnTo>
                    <a:pt x="195" y="2869"/>
                  </a:lnTo>
                  <a:lnTo>
                    <a:pt x="445" y="2835"/>
                  </a:lnTo>
                  <a:lnTo>
                    <a:pt x="441" y="2831"/>
                  </a:lnTo>
                  <a:lnTo>
                    <a:pt x="441" y="2827"/>
                  </a:lnTo>
                  <a:lnTo>
                    <a:pt x="436" y="2822"/>
                  </a:lnTo>
                  <a:lnTo>
                    <a:pt x="432" y="2818"/>
                  </a:lnTo>
                  <a:lnTo>
                    <a:pt x="428" y="2814"/>
                  </a:lnTo>
                  <a:lnTo>
                    <a:pt x="424" y="2810"/>
                  </a:lnTo>
                  <a:lnTo>
                    <a:pt x="419" y="2806"/>
                  </a:lnTo>
                  <a:lnTo>
                    <a:pt x="415" y="2801"/>
                  </a:lnTo>
                  <a:lnTo>
                    <a:pt x="301" y="2746"/>
                  </a:lnTo>
                  <a:lnTo>
                    <a:pt x="297" y="2742"/>
                  </a:lnTo>
                  <a:lnTo>
                    <a:pt x="297" y="2734"/>
                  </a:lnTo>
                  <a:lnTo>
                    <a:pt x="297" y="2725"/>
                  </a:lnTo>
                  <a:lnTo>
                    <a:pt x="301" y="2717"/>
                  </a:lnTo>
                  <a:lnTo>
                    <a:pt x="301" y="2712"/>
                  </a:lnTo>
                  <a:lnTo>
                    <a:pt x="305" y="2704"/>
                  </a:lnTo>
                  <a:lnTo>
                    <a:pt x="309" y="2695"/>
                  </a:lnTo>
                  <a:lnTo>
                    <a:pt x="314" y="2687"/>
                  </a:lnTo>
                  <a:lnTo>
                    <a:pt x="318" y="2683"/>
                  </a:lnTo>
                  <a:lnTo>
                    <a:pt x="322" y="2674"/>
                  </a:lnTo>
                  <a:lnTo>
                    <a:pt x="326" y="2670"/>
                  </a:lnTo>
                  <a:lnTo>
                    <a:pt x="330" y="2666"/>
                  </a:lnTo>
                  <a:lnTo>
                    <a:pt x="335" y="2657"/>
                  </a:lnTo>
                  <a:lnTo>
                    <a:pt x="339" y="2653"/>
                  </a:lnTo>
                  <a:lnTo>
                    <a:pt x="343" y="2653"/>
                  </a:lnTo>
                  <a:lnTo>
                    <a:pt x="347" y="2649"/>
                  </a:lnTo>
                  <a:lnTo>
                    <a:pt x="352" y="2640"/>
                  </a:lnTo>
                  <a:lnTo>
                    <a:pt x="360" y="2632"/>
                  </a:lnTo>
                  <a:lnTo>
                    <a:pt x="364" y="2624"/>
                  </a:lnTo>
                  <a:lnTo>
                    <a:pt x="373" y="2615"/>
                  </a:lnTo>
                  <a:lnTo>
                    <a:pt x="377" y="2607"/>
                  </a:lnTo>
                  <a:lnTo>
                    <a:pt x="386" y="2598"/>
                  </a:lnTo>
                  <a:lnTo>
                    <a:pt x="390" y="2590"/>
                  </a:lnTo>
                  <a:lnTo>
                    <a:pt x="394" y="2581"/>
                  </a:lnTo>
                  <a:lnTo>
                    <a:pt x="411" y="2564"/>
                  </a:lnTo>
                  <a:lnTo>
                    <a:pt x="424" y="2547"/>
                  </a:lnTo>
                  <a:lnTo>
                    <a:pt x="441" y="2530"/>
                  </a:lnTo>
                  <a:lnTo>
                    <a:pt x="453" y="2509"/>
                  </a:lnTo>
                  <a:lnTo>
                    <a:pt x="466" y="2492"/>
                  </a:lnTo>
                  <a:lnTo>
                    <a:pt x="483" y="2475"/>
                  </a:lnTo>
                  <a:lnTo>
                    <a:pt x="500" y="2459"/>
                  </a:lnTo>
                  <a:lnTo>
                    <a:pt x="517" y="2437"/>
                  </a:lnTo>
                  <a:lnTo>
                    <a:pt x="538" y="2408"/>
                  </a:lnTo>
                  <a:lnTo>
                    <a:pt x="559" y="2382"/>
                  </a:lnTo>
                  <a:lnTo>
                    <a:pt x="580" y="2353"/>
                  </a:lnTo>
                  <a:lnTo>
                    <a:pt x="601" y="2323"/>
                  </a:lnTo>
                  <a:lnTo>
                    <a:pt x="622" y="2293"/>
                  </a:lnTo>
                  <a:lnTo>
                    <a:pt x="639" y="2264"/>
                  </a:lnTo>
                  <a:lnTo>
                    <a:pt x="656" y="2234"/>
                  </a:lnTo>
                  <a:lnTo>
                    <a:pt x="673" y="2200"/>
                  </a:lnTo>
                  <a:lnTo>
                    <a:pt x="673" y="2196"/>
                  </a:lnTo>
                  <a:lnTo>
                    <a:pt x="673" y="2192"/>
                  </a:lnTo>
                  <a:lnTo>
                    <a:pt x="673" y="2188"/>
                  </a:lnTo>
                  <a:lnTo>
                    <a:pt x="677" y="2188"/>
                  </a:lnTo>
                  <a:lnTo>
                    <a:pt x="682" y="2183"/>
                  </a:lnTo>
                  <a:lnTo>
                    <a:pt x="686" y="2179"/>
                  </a:lnTo>
                  <a:lnTo>
                    <a:pt x="690" y="2175"/>
                  </a:lnTo>
                  <a:lnTo>
                    <a:pt x="694" y="2167"/>
                  </a:lnTo>
                  <a:lnTo>
                    <a:pt x="694" y="2162"/>
                  </a:lnTo>
                  <a:lnTo>
                    <a:pt x="699" y="2158"/>
                  </a:lnTo>
                  <a:lnTo>
                    <a:pt x="699" y="2150"/>
                  </a:lnTo>
                  <a:lnTo>
                    <a:pt x="699" y="2145"/>
                  </a:lnTo>
                  <a:lnTo>
                    <a:pt x="703" y="2145"/>
                  </a:lnTo>
                  <a:lnTo>
                    <a:pt x="703" y="2141"/>
                  </a:lnTo>
                  <a:lnTo>
                    <a:pt x="707" y="2137"/>
                  </a:lnTo>
                  <a:lnTo>
                    <a:pt x="711" y="2133"/>
                  </a:lnTo>
                  <a:lnTo>
                    <a:pt x="716" y="2133"/>
                  </a:lnTo>
                  <a:lnTo>
                    <a:pt x="716" y="2128"/>
                  </a:lnTo>
                  <a:lnTo>
                    <a:pt x="728" y="2103"/>
                  </a:lnTo>
                  <a:lnTo>
                    <a:pt x="741" y="2082"/>
                  </a:lnTo>
                  <a:lnTo>
                    <a:pt x="754" y="2061"/>
                  </a:lnTo>
                  <a:lnTo>
                    <a:pt x="766" y="2040"/>
                  </a:lnTo>
                  <a:lnTo>
                    <a:pt x="779" y="2018"/>
                  </a:lnTo>
                  <a:lnTo>
                    <a:pt x="792" y="1997"/>
                  </a:lnTo>
                  <a:lnTo>
                    <a:pt x="804" y="1976"/>
                  </a:lnTo>
                  <a:lnTo>
                    <a:pt x="817" y="1955"/>
                  </a:lnTo>
                  <a:lnTo>
                    <a:pt x="821" y="1951"/>
                  </a:lnTo>
                  <a:lnTo>
                    <a:pt x="826" y="1951"/>
                  </a:lnTo>
                  <a:lnTo>
                    <a:pt x="826" y="1947"/>
                  </a:lnTo>
                  <a:lnTo>
                    <a:pt x="830" y="1942"/>
                  </a:lnTo>
                  <a:lnTo>
                    <a:pt x="834" y="1938"/>
                  </a:lnTo>
                  <a:lnTo>
                    <a:pt x="838" y="1938"/>
                  </a:lnTo>
                  <a:lnTo>
                    <a:pt x="851" y="1951"/>
                  </a:lnTo>
                  <a:lnTo>
                    <a:pt x="864" y="1963"/>
                  </a:lnTo>
                  <a:lnTo>
                    <a:pt x="872" y="1980"/>
                  </a:lnTo>
                  <a:lnTo>
                    <a:pt x="876" y="1993"/>
                  </a:lnTo>
                  <a:lnTo>
                    <a:pt x="885" y="2010"/>
                  </a:lnTo>
                  <a:lnTo>
                    <a:pt x="889" y="2027"/>
                  </a:lnTo>
                  <a:lnTo>
                    <a:pt x="898" y="2044"/>
                  </a:lnTo>
                  <a:lnTo>
                    <a:pt x="910" y="2057"/>
                  </a:lnTo>
                  <a:lnTo>
                    <a:pt x="914" y="2078"/>
                  </a:lnTo>
                  <a:lnTo>
                    <a:pt x="923" y="2095"/>
                  </a:lnTo>
                  <a:lnTo>
                    <a:pt x="931" y="2107"/>
                  </a:lnTo>
                  <a:lnTo>
                    <a:pt x="940" y="2124"/>
                  </a:lnTo>
                  <a:lnTo>
                    <a:pt x="948" y="2137"/>
                  </a:lnTo>
                  <a:lnTo>
                    <a:pt x="957" y="2154"/>
                  </a:lnTo>
                  <a:lnTo>
                    <a:pt x="961" y="2171"/>
                  </a:lnTo>
                  <a:lnTo>
                    <a:pt x="965" y="2188"/>
                  </a:lnTo>
                  <a:lnTo>
                    <a:pt x="969" y="2200"/>
                  </a:lnTo>
                  <a:lnTo>
                    <a:pt x="974" y="2213"/>
                  </a:lnTo>
                  <a:lnTo>
                    <a:pt x="978" y="2226"/>
                  </a:lnTo>
                  <a:lnTo>
                    <a:pt x="982" y="2238"/>
                  </a:lnTo>
                  <a:lnTo>
                    <a:pt x="986" y="2251"/>
                  </a:lnTo>
                  <a:lnTo>
                    <a:pt x="986" y="2264"/>
                  </a:lnTo>
                  <a:lnTo>
                    <a:pt x="991" y="2277"/>
                  </a:lnTo>
                  <a:lnTo>
                    <a:pt x="995" y="2289"/>
                  </a:lnTo>
                  <a:lnTo>
                    <a:pt x="864" y="2484"/>
                  </a:lnTo>
                  <a:lnTo>
                    <a:pt x="804" y="2569"/>
                  </a:lnTo>
                  <a:lnTo>
                    <a:pt x="800" y="2577"/>
                  </a:lnTo>
                  <a:lnTo>
                    <a:pt x="792" y="2581"/>
                  </a:lnTo>
                  <a:lnTo>
                    <a:pt x="787" y="2590"/>
                  </a:lnTo>
                  <a:lnTo>
                    <a:pt x="783" y="2598"/>
                  </a:lnTo>
                  <a:lnTo>
                    <a:pt x="775" y="2607"/>
                  </a:lnTo>
                  <a:lnTo>
                    <a:pt x="771" y="2611"/>
                  </a:lnTo>
                  <a:lnTo>
                    <a:pt x="766" y="2619"/>
                  </a:lnTo>
                  <a:lnTo>
                    <a:pt x="758" y="2628"/>
                  </a:lnTo>
                  <a:lnTo>
                    <a:pt x="754" y="2636"/>
                  </a:lnTo>
                  <a:lnTo>
                    <a:pt x="749" y="2645"/>
                  </a:lnTo>
                  <a:lnTo>
                    <a:pt x="745" y="2649"/>
                  </a:lnTo>
                  <a:lnTo>
                    <a:pt x="741" y="2657"/>
                  </a:lnTo>
                  <a:lnTo>
                    <a:pt x="737" y="2666"/>
                  </a:lnTo>
                  <a:lnTo>
                    <a:pt x="732" y="2670"/>
                  </a:lnTo>
                  <a:lnTo>
                    <a:pt x="728" y="2679"/>
                  </a:lnTo>
                  <a:lnTo>
                    <a:pt x="724" y="2687"/>
                  </a:lnTo>
                  <a:lnTo>
                    <a:pt x="720" y="2695"/>
                  </a:lnTo>
                  <a:lnTo>
                    <a:pt x="711" y="2704"/>
                  </a:lnTo>
                  <a:lnTo>
                    <a:pt x="707" y="2712"/>
                  </a:lnTo>
                  <a:lnTo>
                    <a:pt x="699" y="2721"/>
                  </a:lnTo>
                  <a:lnTo>
                    <a:pt x="694" y="2729"/>
                  </a:lnTo>
                  <a:lnTo>
                    <a:pt x="686" y="2738"/>
                  </a:lnTo>
                  <a:lnTo>
                    <a:pt x="682" y="2746"/>
                  </a:lnTo>
                  <a:lnTo>
                    <a:pt x="677" y="2755"/>
                  </a:lnTo>
                  <a:lnTo>
                    <a:pt x="673" y="2763"/>
                  </a:lnTo>
                  <a:lnTo>
                    <a:pt x="669" y="2767"/>
                  </a:lnTo>
                  <a:lnTo>
                    <a:pt x="669" y="2772"/>
                  </a:lnTo>
                  <a:lnTo>
                    <a:pt x="665" y="2776"/>
                  </a:lnTo>
                  <a:lnTo>
                    <a:pt x="661" y="2780"/>
                  </a:lnTo>
                  <a:lnTo>
                    <a:pt x="661" y="2784"/>
                  </a:lnTo>
                  <a:lnTo>
                    <a:pt x="656" y="2789"/>
                  </a:lnTo>
                  <a:lnTo>
                    <a:pt x="656" y="2793"/>
                  </a:lnTo>
                  <a:lnTo>
                    <a:pt x="648" y="2801"/>
                  </a:lnTo>
                  <a:lnTo>
                    <a:pt x="644" y="2814"/>
                  </a:lnTo>
                  <a:lnTo>
                    <a:pt x="639" y="2827"/>
                  </a:lnTo>
                  <a:lnTo>
                    <a:pt x="635" y="2839"/>
                  </a:lnTo>
                  <a:lnTo>
                    <a:pt x="635" y="2852"/>
                  </a:lnTo>
                  <a:lnTo>
                    <a:pt x="635" y="2865"/>
                  </a:lnTo>
                  <a:lnTo>
                    <a:pt x="635" y="2877"/>
                  </a:lnTo>
                  <a:lnTo>
                    <a:pt x="639" y="2890"/>
                  </a:lnTo>
                  <a:lnTo>
                    <a:pt x="648" y="2899"/>
                  </a:lnTo>
                  <a:lnTo>
                    <a:pt x="656" y="2903"/>
                  </a:lnTo>
                  <a:lnTo>
                    <a:pt x="665" y="2907"/>
                  </a:lnTo>
                  <a:lnTo>
                    <a:pt x="673" y="2907"/>
                  </a:lnTo>
                  <a:lnTo>
                    <a:pt x="682" y="2907"/>
                  </a:lnTo>
                  <a:lnTo>
                    <a:pt x="694" y="2907"/>
                  </a:lnTo>
                  <a:lnTo>
                    <a:pt x="703" y="2907"/>
                  </a:lnTo>
                  <a:lnTo>
                    <a:pt x="711" y="2903"/>
                  </a:lnTo>
                  <a:lnTo>
                    <a:pt x="716" y="2903"/>
                  </a:lnTo>
                  <a:lnTo>
                    <a:pt x="720" y="2907"/>
                  </a:lnTo>
                  <a:lnTo>
                    <a:pt x="724" y="2907"/>
                  </a:lnTo>
                  <a:lnTo>
                    <a:pt x="728" y="2911"/>
                  </a:lnTo>
                  <a:lnTo>
                    <a:pt x="732" y="29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Arial" charset="0"/>
                <a:cs typeface="Arial" charset="0"/>
              </a:endParaRPr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 rot="-9816724">
              <a:off x="3747" y="2441"/>
              <a:ext cx="1348" cy="1314"/>
            </a:xfrm>
            <a:prstGeom prst="flowChartMerge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Arial" charset="0"/>
                <a:cs typeface="Arial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 rot="-5633500">
              <a:off x="4307" y="1090"/>
              <a:ext cx="526" cy="588"/>
            </a:xfrm>
            <a:prstGeom prst="lightningBol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2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900" dirty="0">
                <a:solidFill>
                  <a:srgbClr val="C00000"/>
                </a:solidFill>
                <a:latin typeface="Arial Black" panose="020B0A04020102020204" pitchFamily="34" charset="0"/>
              </a:rPr>
              <a:t>Sok bejáratokat nyitni </a:t>
            </a:r>
            <a:br>
              <a:rPr lang="hu-HU" sz="49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hu-HU" sz="4900" dirty="0">
                <a:solidFill>
                  <a:srgbClr val="C00000"/>
                </a:solidFill>
                <a:latin typeface="Arial Black" panose="020B0A04020102020204" pitchFamily="34" charset="0"/>
              </a:rPr>
              <a:t>Isten felé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2096" y="1475813"/>
            <a:ext cx="4520864" cy="4829426"/>
          </a:xfrm>
        </p:spPr>
        <p:txBody>
          <a:bodyPr/>
          <a:lstStyle/>
          <a:p>
            <a:r>
              <a:rPr lang="hu-HU" sz="3600" b="1" dirty="0"/>
              <a:t>Példaképek, szentek: gazdag az Egyház!</a:t>
            </a:r>
          </a:p>
          <a:p>
            <a:r>
              <a:rPr lang="hu-HU" sz="3600" b="1" dirty="0"/>
              <a:t>Természet</a:t>
            </a:r>
          </a:p>
          <a:p>
            <a:r>
              <a:rPr lang="hu-HU" sz="3600" b="1" dirty="0"/>
              <a:t>Tudósok</a:t>
            </a:r>
          </a:p>
          <a:p>
            <a:r>
              <a:rPr lang="hu-HU" sz="3600" b="1" dirty="0"/>
              <a:t>Hősök</a:t>
            </a:r>
          </a:p>
          <a:p>
            <a:r>
              <a:rPr lang="hu-HU" sz="3600" b="1" dirty="0"/>
              <a:t>Vallásos barátok</a:t>
            </a:r>
          </a:p>
          <a:p>
            <a:r>
              <a:rPr lang="hu-HU" sz="3600" b="1" dirty="0"/>
              <a:t>Művészetek</a:t>
            </a:r>
          </a:p>
          <a:p>
            <a:r>
              <a:rPr lang="hu-HU" sz="3600" b="1" dirty="0"/>
              <a:t>Önkéntesség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15" y="3137379"/>
            <a:ext cx="3668855" cy="2815846"/>
          </a:xfrm>
          <a:prstGeom prst="rect">
            <a:avLst/>
          </a:prstGeom>
        </p:spPr>
      </p:pic>
      <p:sp>
        <p:nvSpPr>
          <p:cNvPr id="5" name="Lefelé nyíl 4"/>
          <p:cNvSpPr/>
          <p:nvPr/>
        </p:nvSpPr>
        <p:spPr>
          <a:xfrm rot="20246711">
            <a:off x="6109694" y="2902756"/>
            <a:ext cx="625642" cy="10174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 rot="1734274">
            <a:off x="7985802" y="3009686"/>
            <a:ext cx="625642" cy="10174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/>
          <p:cNvSpPr/>
          <p:nvPr/>
        </p:nvSpPr>
        <p:spPr>
          <a:xfrm rot="11789560">
            <a:off x="5916326" y="5219900"/>
            <a:ext cx="625642" cy="10174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 rot="16200000">
            <a:off x="4692315" y="4114799"/>
            <a:ext cx="625642" cy="10174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 rot="8482489">
            <a:off x="7830631" y="5139655"/>
            <a:ext cx="625642" cy="10174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3487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6447" y="236160"/>
            <a:ext cx="8681988" cy="873532"/>
          </a:xfrm>
        </p:spPr>
        <p:txBody>
          <a:bodyPr>
            <a:noAutofit/>
          </a:bodyPr>
          <a:lstStyle/>
          <a:p>
            <a:r>
              <a:rPr lang="hu-H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Isten a szövetségesünk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5583276" y="4186989"/>
            <a:ext cx="3246399" cy="2419814"/>
            <a:chOff x="276447" y="2542536"/>
            <a:chExt cx="5788609" cy="4079319"/>
          </a:xfrm>
        </p:grpSpPr>
        <p:sp>
          <p:nvSpPr>
            <p:cNvPr id="4" name="Ellipszis 3"/>
            <p:cNvSpPr/>
            <p:nvPr/>
          </p:nvSpPr>
          <p:spPr>
            <a:xfrm>
              <a:off x="276447" y="3218452"/>
              <a:ext cx="2721935" cy="282084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Lefelé nyíl 4"/>
            <p:cNvSpPr/>
            <p:nvPr/>
          </p:nvSpPr>
          <p:spPr>
            <a:xfrm rot="19722259">
              <a:off x="447977" y="2542536"/>
              <a:ext cx="340242" cy="99012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Lefelé nyíl 5"/>
            <p:cNvSpPr/>
            <p:nvPr/>
          </p:nvSpPr>
          <p:spPr>
            <a:xfrm rot="3652861">
              <a:off x="3216954" y="3370125"/>
              <a:ext cx="340242" cy="99012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Lefelé nyíl 6"/>
            <p:cNvSpPr/>
            <p:nvPr/>
          </p:nvSpPr>
          <p:spPr>
            <a:xfrm rot="8912142">
              <a:off x="2699370" y="5532421"/>
              <a:ext cx="340242" cy="99012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Lefelé nyíl 7"/>
            <p:cNvSpPr/>
            <p:nvPr/>
          </p:nvSpPr>
          <p:spPr>
            <a:xfrm rot="12245504">
              <a:off x="390525" y="5631735"/>
              <a:ext cx="340242" cy="99012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Lefelé nyíl 8"/>
            <p:cNvSpPr/>
            <p:nvPr/>
          </p:nvSpPr>
          <p:spPr>
            <a:xfrm rot="1629510">
              <a:off x="2424881" y="2546093"/>
              <a:ext cx="340242" cy="99012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0" name="Egyenes összekötő 9"/>
            <p:cNvCxnSpPr/>
            <p:nvPr/>
          </p:nvCxnSpPr>
          <p:spPr>
            <a:xfrm>
              <a:off x="907883" y="3508808"/>
              <a:ext cx="549294" cy="915055"/>
            </a:xfrm>
            <a:prstGeom prst="line">
              <a:avLst/>
            </a:prstGeom>
            <a:ln w="1365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H="1">
              <a:off x="1609577" y="4183376"/>
              <a:ext cx="1259914" cy="392887"/>
            </a:xfrm>
            <a:prstGeom prst="line">
              <a:avLst/>
            </a:prstGeom>
            <a:ln w="1365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 flipV="1">
              <a:off x="805831" y="4603440"/>
              <a:ext cx="651346" cy="979369"/>
            </a:xfrm>
            <a:prstGeom prst="line">
              <a:avLst/>
            </a:prstGeom>
            <a:ln w="1365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>
              <a:endCxn id="7" idx="2"/>
            </p:cNvCxnSpPr>
            <p:nvPr/>
          </p:nvCxnSpPr>
          <p:spPr>
            <a:xfrm>
              <a:off x="1590960" y="4488176"/>
              <a:ext cx="1020126" cy="1117036"/>
            </a:xfrm>
            <a:prstGeom prst="line">
              <a:avLst/>
            </a:prstGeom>
            <a:ln w="1365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>
              <a:stCxn id="9" idx="2"/>
            </p:cNvCxnSpPr>
            <p:nvPr/>
          </p:nvCxnSpPr>
          <p:spPr>
            <a:xfrm flipH="1">
              <a:off x="1487330" y="3481631"/>
              <a:ext cx="881700" cy="1094632"/>
            </a:xfrm>
            <a:prstGeom prst="line">
              <a:avLst/>
            </a:prstGeom>
            <a:ln w="1365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869" y="4135961"/>
              <a:ext cx="1306272" cy="1215817"/>
            </a:xfrm>
            <a:prstGeom prst="rect">
              <a:avLst/>
            </a:prstGeom>
          </p:spPr>
        </p:pic>
        <p:sp>
          <p:nvSpPr>
            <p:cNvPr id="15" name="Lefelé nyíl 14"/>
            <p:cNvSpPr/>
            <p:nvPr/>
          </p:nvSpPr>
          <p:spPr>
            <a:xfrm rot="5400000">
              <a:off x="3193122" y="2535479"/>
              <a:ext cx="1488191" cy="4255676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7" name="Picture 12" descr="http://www.familyandcommunityministries.org/wp-content/uploads/2013/11/Nurturing-an-Imaginative-Inquiring-Spir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85" y="1460735"/>
            <a:ext cx="37084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51521" y="1934678"/>
            <a:ext cx="4811368" cy="476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4000" b="1" dirty="0"/>
              <a:t>Imádságban Isten elé vinni</a:t>
            </a:r>
          </a:p>
          <a:p>
            <a:r>
              <a:rPr lang="hu-HU" altLang="hu-HU" sz="4000" b="1" dirty="0"/>
              <a:t>Lélek bölcsessége</a:t>
            </a:r>
          </a:p>
          <a:p>
            <a:r>
              <a:rPr lang="hu-HU" altLang="hu-HU" sz="4000" b="1" dirty="0"/>
              <a:t>Ha nem sikerül…</a:t>
            </a:r>
          </a:p>
        </p:txBody>
      </p:sp>
    </p:spTree>
    <p:extLst>
      <p:ext uri="{BB962C8B-B14F-4D97-AF65-F5344CB8AC3E}">
        <p14:creationId xmlns:p14="http://schemas.microsoft.com/office/powerpoint/2010/main" val="245304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98922"/>
            <a:ext cx="92194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Az értékrendszer-világnézet jelentősége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6908" y="1576079"/>
            <a:ext cx="8207342" cy="1152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dirty="0"/>
              <a:t>A mindennapi lépéseinket a látásmódhoz igazítjuk</a:t>
            </a:r>
          </a:p>
        </p:txBody>
      </p:sp>
      <p:sp>
        <p:nvSpPr>
          <p:cNvPr id="5" name="Freeform 2"/>
          <p:cNvSpPr>
            <a:spLocks/>
          </p:cNvSpPr>
          <p:nvPr/>
        </p:nvSpPr>
        <p:spPr bwMode="auto">
          <a:xfrm>
            <a:off x="468313" y="2813101"/>
            <a:ext cx="2016125" cy="2663825"/>
          </a:xfrm>
          <a:custGeom>
            <a:avLst/>
            <a:gdLst>
              <a:gd name="T0" fmla="*/ 2147483646 w 2006"/>
              <a:gd name="T1" fmla="*/ 2147483646 h 2911"/>
              <a:gd name="T2" fmla="*/ 2147483646 w 2006"/>
              <a:gd name="T3" fmla="*/ 2147483646 h 2911"/>
              <a:gd name="T4" fmla="*/ 2147483646 w 2006"/>
              <a:gd name="T5" fmla="*/ 2147483646 h 2911"/>
              <a:gd name="T6" fmla="*/ 2147483646 w 2006"/>
              <a:gd name="T7" fmla="*/ 2147483646 h 2911"/>
              <a:gd name="T8" fmla="*/ 2147483646 w 2006"/>
              <a:gd name="T9" fmla="*/ 2147483646 h 2911"/>
              <a:gd name="T10" fmla="*/ 2147483646 w 2006"/>
              <a:gd name="T11" fmla="*/ 2147483646 h 2911"/>
              <a:gd name="T12" fmla="*/ 2147483646 w 2006"/>
              <a:gd name="T13" fmla="*/ 2147483646 h 2911"/>
              <a:gd name="T14" fmla="*/ 2147483646 w 2006"/>
              <a:gd name="T15" fmla="*/ 2147483646 h 2911"/>
              <a:gd name="T16" fmla="*/ 2147483646 w 2006"/>
              <a:gd name="T17" fmla="*/ 2147483646 h 2911"/>
              <a:gd name="T18" fmla="*/ 2147483646 w 2006"/>
              <a:gd name="T19" fmla="*/ 2147483646 h 2911"/>
              <a:gd name="T20" fmla="*/ 2147483646 w 2006"/>
              <a:gd name="T21" fmla="*/ 2147483646 h 2911"/>
              <a:gd name="T22" fmla="*/ 2147483646 w 2006"/>
              <a:gd name="T23" fmla="*/ 2147483646 h 2911"/>
              <a:gd name="T24" fmla="*/ 2147483646 w 2006"/>
              <a:gd name="T25" fmla="*/ 2147483646 h 2911"/>
              <a:gd name="T26" fmla="*/ 2147483646 w 2006"/>
              <a:gd name="T27" fmla="*/ 2147483646 h 2911"/>
              <a:gd name="T28" fmla="*/ 2147483646 w 2006"/>
              <a:gd name="T29" fmla="*/ 2147483646 h 2911"/>
              <a:gd name="T30" fmla="*/ 2147483646 w 2006"/>
              <a:gd name="T31" fmla="*/ 2147483646 h 2911"/>
              <a:gd name="T32" fmla="*/ 2147483646 w 2006"/>
              <a:gd name="T33" fmla="*/ 2147483646 h 2911"/>
              <a:gd name="T34" fmla="*/ 2147483646 w 2006"/>
              <a:gd name="T35" fmla="*/ 2147483646 h 2911"/>
              <a:gd name="T36" fmla="*/ 2147483646 w 2006"/>
              <a:gd name="T37" fmla="*/ 2147483646 h 2911"/>
              <a:gd name="T38" fmla="*/ 2147483646 w 2006"/>
              <a:gd name="T39" fmla="*/ 2147483646 h 2911"/>
              <a:gd name="T40" fmla="*/ 2147483646 w 2006"/>
              <a:gd name="T41" fmla="*/ 2147483646 h 2911"/>
              <a:gd name="T42" fmla="*/ 2147483646 w 2006"/>
              <a:gd name="T43" fmla="*/ 2147483646 h 2911"/>
              <a:gd name="T44" fmla="*/ 2147483646 w 2006"/>
              <a:gd name="T45" fmla="*/ 2147483646 h 2911"/>
              <a:gd name="T46" fmla="*/ 2147483646 w 2006"/>
              <a:gd name="T47" fmla="*/ 2147483646 h 2911"/>
              <a:gd name="T48" fmla="*/ 2147483646 w 2006"/>
              <a:gd name="T49" fmla="*/ 2147483646 h 2911"/>
              <a:gd name="T50" fmla="*/ 2147483646 w 2006"/>
              <a:gd name="T51" fmla="*/ 2147483646 h 2911"/>
              <a:gd name="T52" fmla="*/ 2147483646 w 2006"/>
              <a:gd name="T53" fmla="*/ 2147483646 h 2911"/>
              <a:gd name="T54" fmla="*/ 2147483646 w 2006"/>
              <a:gd name="T55" fmla="*/ 2147483646 h 2911"/>
              <a:gd name="T56" fmla="*/ 2147483646 w 2006"/>
              <a:gd name="T57" fmla="*/ 2147483646 h 2911"/>
              <a:gd name="T58" fmla="*/ 2147483646 w 2006"/>
              <a:gd name="T59" fmla="*/ 2147483646 h 2911"/>
              <a:gd name="T60" fmla="*/ 2147483646 w 2006"/>
              <a:gd name="T61" fmla="*/ 2147483646 h 2911"/>
              <a:gd name="T62" fmla="*/ 2147483646 w 2006"/>
              <a:gd name="T63" fmla="*/ 2147483646 h 2911"/>
              <a:gd name="T64" fmla="*/ 2147483646 w 2006"/>
              <a:gd name="T65" fmla="*/ 2147483646 h 2911"/>
              <a:gd name="T66" fmla="*/ 2147483646 w 2006"/>
              <a:gd name="T67" fmla="*/ 2147483646 h 2911"/>
              <a:gd name="T68" fmla="*/ 2147483646 w 2006"/>
              <a:gd name="T69" fmla="*/ 2147483646 h 2911"/>
              <a:gd name="T70" fmla="*/ 2147483646 w 2006"/>
              <a:gd name="T71" fmla="*/ 2147483646 h 2911"/>
              <a:gd name="T72" fmla="*/ 2147483646 w 2006"/>
              <a:gd name="T73" fmla="*/ 2147483646 h 2911"/>
              <a:gd name="T74" fmla="*/ 2147483646 w 2006"/>
              <a:gd name="T75" fmla="*/ 2147483646 h 2911"/>
              <a:gd name="T76" fmla="*/ 2147483646 w 2006"/>
              <a:gd name="T77" fmla="*/ 2147483646 h 2911"/>
              <a:gd name="T78" fmla="*/ 2147483646 w 2006"/>
              <a:gd name="T79" fmla="*/ 2147483646 h 2911"/>
              <a:gd name="T80" fmla="*/ 2147483646 w 2006"/>
              <a:gd name="T81" fmla="*/ 2147483646 h 2911"/>
              <a:gd name="T82" fmla="*/ 2147483646 w 2006"/>
              <a:gd name="T83" fmla="*/ 2147483646 h 2911"/>
              <a:gd name="T84" fmla="*/ 2147483646 w 2006"/>
              <a:gd name="T85" fmla="*/ 2147483646 h 2911"/>
              <a:gd name="T86" fmla="*/ 2147483646 w 2006"/>
              <a:gd name="T87" fmla="*/ 2147483646 h 2911"/>
              <a:gd name="T88" fmla="*/ 2147483646 w 2006"/>
              <a:gd name="T89" fmla="*/ 2147483646 h 2911"/>
              <a:gd name="T90" fmla="*/ 2147483646 w 2006"/>
              <a:gd name="T91" fmla="*/ 2147483646 h 2911"/>
              <a:gd name="T92" fmla="*/ 2147483646 w 2006"/>
              <a:gd name="T93" fmla="*/ 2147483646 h 2911"/>
              <a:gd name="T94" fmla="*/ 2147483646 w 2006"/>
              <a:gd name="T95" fmla="*/ 2147483646 h 2911"/>
              <a:gd name="T96" fmla="*/ 2147483646 w 2006"/>
              <a:gd name="T97" fmla="*/ 2147483646 h 2911"/>
              <a:gd name="T98" fmla="*/ 2147483646 w 2006"/>
              <a:gd name="T99" fmla="*/ 2147483646 h 2911"/>
              <a:gd name="T100" fmla="*/ 2147483646 w 2006"/>
              <a:gd name="T101" fmla="*/ 2147483646 h 2911"/>
              <a:gd name="T102" fmla="*/ 2147483646 w 2006"/>
              <a:gd name="T103" fmla="*/ 2147483646 h 2911"/>
              <a:gd name="T104" fmla="*/ 2147483646 w 2006"/>
              <a:gd name="T105" fmla="*/ 2147483646 h 2911"/>
              <a:gd name="T106" fmla="*/ 2147483646 w 2006"/>
              <a:gd name="T107" fmla="*/ 2147483646 h 2911"/>
              <a:gd name="T108" fmla="*/ 2147483646 w 2006"/>
              <a:gd name="T109" fmla="*/ 2147483646 h 2911"/>
              <a:gd name="T110" fmla="*/ 2147483646 w 2006"/>
              <a:gd name="T111" fmla="*/ 2147483646 h 2911"/>
              <a:gd name="T112" fmla="*/ 2147483646 w 2006"/>
              <a:gd name="T113" fmla="*/ 2147483646 h 2911"/>
              <a:gd name="T114" fmla="*/ 2147483646 w 2006"/>
              <a:gd name="T115" fmla="*/ 2147483646 h 2911"/>
              <a:gd name="T116" fmla="*/ 2147483646 w 2006"/>
              <a:gd name="T117" fmla="*/ 2147483646 h 2911"/>
              <a:gd name="T118" fmla="*/ 2147483646 w 2006"/>
              <a:gd name="T119" fmla="*/ 2147483646 h 29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06"/>
              <a:gd name="T181" fmla="*/ 0 h 2911"/>
              <a:gd name="T182" fmla="*/ 2006 w 2006"/>
              <a:gd name="T183" fmla="*/ 2911 h 291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06" h="2911">
                <a:moveTo>
                  <a:pt x="732" y="2911"/>
                </a:moveTo>
                <a:lnTo>
                  <a:pt x="1050" y="2890"/>
                </a:lnTo>
                <a:lnTo>
                  <a:pt x="1054" y="2886"/>
                </a:lnTo>
                <a:lnTo>
                  <a:pt x="1054" y="2882"/>
                </a:lnTo>
                <a:lnTo>
                  <a:pt x="1054" y="2877"/>
                </a:lnTo>
                <a:lnTo>
                  <a:pt x="1054" y="2873"/>
                </a:lnTo>
                <a:lnTo>
                  <a:pt x="1054" y="2869"/>
                </a:lnTo>
                <a:lnTo>
                  <a:pt x="1050" y="2865"/>
                </a:lnTo>
                <a:lnTo>
                  <a:pt x="927" y="2793"/>
                </a:lnTo>
                <a:lnTo>
                  <a:pt x="923" y="2789"/>
                </a:lnTo>
                <a:lnTo>
                  <a:pt x="919" y="2784"/>
                </a:lnTo>
                <a:lnTo>
                  <a:pt x="914" y="2776"/>
                </a:lnTo>
                <a:lnTo>
                  <a:pt x="914" y="2772"/>
                </a:lnTo>
                <a:lnTo>
                  <a:pt x="910" y="2763"/>
                </a:lnTo>
                <a:lnTo>
                  <a:pt x="910" y="2759"/>
                </a:lnTo>
                <a:lnTo>
                  <a:pt x="910" y="2750"/>
                </a:lnTo>
                <a:lnTo>
                  <a:pt x="914" y="2742"/>
                </a:lnTo>
                <a:lnTo>
                  <a:pt x="919" y="2738"/>
                </a:lnTo>
                <a:lnTo>
                  <a:pt x="919" y="2734"/>
                </a:lnTo>
                <a:lnTo>
                  <a:pt x="923" y="2729"/>
                </a:lnTo>
                <a:lnTo>
                  <a:pt x="923" y="2725"/>
                </a:lnTo>
                <a:lnTo>
                  <a:pt x="927" y="2725"/>
                </a:lnTo>
                <a:lnTo>
                  <a:pt x="931" y="2721"/>
                </a:lnTo>
                <a:lnTo>
                  <a:pt x="931" y="2717"/>
                </a:lnTo>
                <a:lnTo>
                  <a:pt x="936" y="2717"/>
                </a:lnTo>
                <a:lnTo>
                  <a:pt x="1029" y="2585"/>
                </a:lnTo>
                <a:lnTo>
                  <a:pt x="1046" y="2556"/>
                </a:lnTo>
                <a:lnTo>
                  <a:pt x="1071" y="2526"/>
                </a:lnTo>
                <a:lnTo>
                  <a:pt x="1092" y="2501"/>
                </a:lnTo>
                <a:lnTo>
                  <a:pt x="1118" y="2475"/>
                </a:lnTo>
                <a:lnTo>
                  <a:pt x="1139" y="2446"/>
                </a:lnTo>
                <a:lnTo>
                  <a:pt x="1160" y="2420"/>
                </a:lnTo>
                <a:lnTo>
                  <a:pt x="1181" y="2391"/>
                </a:lnTo>
                <a:lnTo>
                  <a:pt x="1198" y="2357"/>
                </a:lnTo>
                <a:lnTo>
                  <a:pt x="1206" y="2344"/>
                </a:lnTo>
                <a:lnTo>
                  <a:pt x="1215" y="2327"/>
                </a:lnTo>
                <a:lnTo>
                  <a:pt x="1215" y="2310"/>
                </a:lnTo>
                <a:lnTo>
                  <a:pt x="1215" y="2293"/>
                </a:lnTo>
                <a:lnTo>
                  <a:pt x="1215" y="2277"/>
                </a:lnTo>
                <a:lnTo>
                  <a:pt x="1215" y="2260"/>
                </a:lnTo>
                <a:lnTo>
                  <a:pt x="1211" y="2243"/>
                </a:lnTo>
                <a:lnTo>
                  <a:pt x="1206" y="2226"/>
                </a:lnTo>
                <a:lnTo>
                  <a:pt x="1198" y="2209"/>
                </a:lnTo>
                <a:lnTo>
                  <a:pt x="1189" y="2192"/>
                </a:lnTo>
                <a:lnTo>
                  <a:pt x="1185" y="2175"/>
                </a:lnTo>
                <a:lnTo>
                  <a:pt x="1177" y="2158"/>
                </a:lnTo>
                <a:lnTo>
                  <a:pt x="1168" y="2141"/>
                </a:lnTo>
                <a:lnTo>
                  <a:pt x="1164" y="2124"/>
                </a:lnTo>
                <a:lnTo>
                  <a:pt x="1156" y="2107"/>
                </a:lnTo>
                <a:lnTo>
                  <a:pt x="1147" y="2090"/>
                </a:lnTo>
                <a:lnTo>
                  <a:pt x="1143" y="2073"/>
                </a:lnTo>
                <a:lnTo>
                  <a:pt x="1139" y="2057"/>
                </a:lnTo>
                <a:lnTo>
                  <a:pt x="1134" y="2040"/>
                </a:lnTo>
                <a:lnTo>
                  <a:pt x="1126" y="2023"/>
                </a:lnTo>
                <a:lnTo>
                  <a:pt x="1122" y="2006"/>
                </a:lnTo>
                <a:lnTo>
                  <a:pt x="1113" y="1989"/>
                </a:lnTo>
                <a:lnTo>
                  <a:pt x="1109" y="1972"/>
                </a:lnTo>
                <a:lnTo>
                  <a:pt x="1101" y="1955"/>
                </a:lnTo>
                <a:lnTo>
                  <a:pt x="1096" y="1942"/>
                </a:lnTo>
                <a:lnTo>
                  <a:pt x="1088" y="1930"/>
                </a:lnTo>
                <a:lnTo>
                  <a:pt x="1084" y="1913"/>
                </a:lnTo>
                <a:lnTo>
                  <a:pt x="1075" y="1900"/>
                </a:lnTo>
                <a:lnTo>
                  <a:pt x="1067" y="1887"/>
                </a:lnTo>
                <a:lnTo>
                  <a:pt x="1063" y="1875"/>
                </a:lnTo>
                <a:lnTo>
                  <a:pt x="1054" y="1862"/>
                </a:lnTo>
                <a:lnTo>
                  <a:pt x="1050" y="1849"/>
                </a:lnTo>
                <a:lnTo>
                  <a:pt x="1046" y="1841"/>
                </a:lnTo>
                <a:lnTo>
                  <a:pt x="1046" y="1832"/>
                </a:lnTo>
                <a:lnTo>
                  <a:pt x="1041" y="1828"/>
                </a:lnTo>
                <a:lnTo>
                  <a:pt x="1037" y="1820"/>
                </a:lnTo>
                <a:lnTo>
                  <a:pt x="1037" y="1811"/>
                </a:lnTo>
                <a:lnTo>
                  <a:pt x="1033" y="1807"/>
                </a:lnTo>
                <a:lnTo>
                  <a:pt x="1033" y="1798"/>
                </a:lnTo>
                <a:lnTo>
                  <a:pt x="1033" y="1790"/>
                </a:lnTo>
                <a:lnTo>
                  <a:pt x="1020" y="1769"/>
                </a:lnTo>
                <a:lnTo>
                  <a:pt x="1012" y="1743"/>
                </a:lnTo>
                <a:lnTo>
                  <a:pt x="1008" y="1718"/>
                </a:lnTo>
                <a:lnTo>
                  <a:pt x="1008" y="1693"/>
                </a:lnTo>
                <a:lnTo>
                  <a:pt x="1008" y="1667"/>
                </a:lnTo>
                <a:lnTo>
                  <a:pt x="1012" y="1646"/>
                </a:lnTo>
                <a:lnTo>
                  <a:pt x="1016" y="1621"/>
                </a:lnTo>
                <a:lnTo>
                  <a:pt x="1024" y="1595"/>
                </a:lnTo>
                <a:lnTo>
                  <a:pt x="1029" y="1587"/>
                </a:lnTo>
                <a:lnTo>
                  <a:pt x="1033" y="1574"/>
                </a:lnTo>
                <a:lnTo>
                  <a:pt x="1037" y="1566"/>
                </a:lnTo>
                <a:lnTo>
                  <a:pt x="1037" y="1553"/>
                </a:lnTo>
                <a:lnTo>
                  <a:pt x="1041" y="1540"/>
                </a:lnTo>
                <a:lnTo>
                  <a:pt x="1041" y="1532"/>
                </a:lnTo>
                <a:lnTo>
                  <a:pt x="1046" y="1519"/>
                </a:lnTo>
                <a:lnTo>
                  <a:pt x="1050" y="1511"/>
                </a:lnTo>
                <a:lnTo>
                  <a:pt x="1050" y="1502"/>
                </a:lnTo>
                <a:lnTo>
                  <a:pt x="1050" y="1494"/>
                </a:lnTo>
                <a:lnTo>
                  <a:pt x="1054" y="1485"/>
                </a:lnTo>
                <a:lnTo>
                  <a:pt x="1054" y="1477"/>
                </a:lnTo>
                <a:lnTo>
                  <a:pt x="1058" y="1473"/>
                </a:lnTo>
                <a:lnTo>
                  <a:pt x="1063" y="1464"/>
                </a:lnTo>
                <a:lnTo>
                  <a:pt x="1063" y="1456"/>
                </a:lnTo>
                <a:lnTo>
                  <a:pt x="1063" y="1447"/>
                </a:lnTo>
                <a:lnTo>
                  <a:pt x="1071" y="1426"/>
                </a:lnTo>
                <a:lnTo>
                  <a:pt x="1075" y="1405"/>
                </a:lnTo>
                <a:lnTo>
                  <a:pt x="1079" y="1384"/>
                </a:lnTo>
                <a:lnTo>
                  <a:pt x="1084" y="1367"/>
                </a:lnTo>
                <a:lnTo>
                  <a:pt x="1088" y="1346"/>
                </a:lnTo>
                <a:lnTo>
                  <a:pt x="1092" y="1324"/>
                </a:lnTo>
                <a:lnTo>
                  <a:pt x="1096" y="1308"/>
                </a:lnTo>
                <a:lnTo>
                  <a:pt x="1109" y="1286"/>
                </a:lnTo>
                <a:lnTo>
                  <a:pt x="1109" y="1282"/>
                </a:lnTo>
                <a:lnTo>
                  <a:pt x="1109" y="1274"/>
                </a:lnTo>
                <a:lnTo>
                  <a:pt x="1109" y="1269"/>
                </a:lnTo>
                <a:lnTo>
                  <a:pt x="1109" y="1265"/>
                </a:lnTo>
                <a:lnTo>
                  <a:pt x="1113" y="1261"/>
                </a:lnTo>
                <a:lnTo>
                  <a:pt x="1113" y="1257"/>
                </a:lnTo>
                <a:lnTo>
                  <a:pt x="1118" y="1253"/>
                </a:lnTo>
                <a:lnTo>
                  <a:pt x="1118" y="1248"/>
                </a:lnTo>
                <a:lnTo>
                  <a:pt x="1139" y="1219"/>
                </a:lnTo>
                <a:lnTo>
                  <a:pt x="1156" y="1219"/>
                </a:lnTo>
                <a:lnTo>
                  <a:pt x="1173" y="1269"/>
                </a:lnTo>
                <a:lnTo>
                  <a:pt x="1173" y="1274"/>
                </a:lnTo>
                <a:lnTo>
                  <a:pt x="1168" y="1278"/>
                </a:lnTo>
                <a:lnTo>
                  <a:pt x="1228" y="1456"/>
                </a:lnTo>
                <a:lnTo>
                  <a:pt x="1270" y="1481"/>
                </a:lnTo>
                <a:lnTo>
                  <a:pt x="1304" y="1489"/>
                </a:lnTo>
                <a:lnTo>
                  <a:pt x="1333" y="1489"/>
                </a:lnTo>
                <a:lnTo>
                  <a:pt x="1367" y="1485"/>
                </a:lnTo>
                <a:lnTo>
                  <a:pt x="1397" y="1481"/>
                </a:lnTo>
                <a:lnTo>
                  <a:pt x="1431" y="1473"/>
                </a:lnTo>
                <a:lnTo>
                  <a:pt x="1460" y="1464"/>
                </a:lnTo>
                <a:lnTo>
                  <a:pt x="1490" y="1460"/>
                </a:lnTo>
                <a:lnTo>
                  <a:pt x="1524" y="1451"/>
                </a:lnTo>
                <a:lnTo>
                  <a:pt x="1549" y="1447"/>
                </a:lnTo>
                <a:lnTo>
                  <a:pt x="1579" y="1443"/>
                </a:lnTo>
                <a:lnTo>
                  <a:pt x="1608" y="1439"/>
                </a:lnTo>
                <a:lnTo>
                  <a:pt x="1638" y="1434"/>
                </a:lnTo>
                <a:lnTo>
                  <a:pt x="1663" y="1430"/>
                </a:lnTo>
                <a:lnTo>
                  <a:pt x="1693" y="1426"/>
                </a:lnTo>
                <a:lnTo>
                  <a:pt x="1723" y="1422"/>
                </a:lnTo>
                <a:lnTo>
                  <a:pt x="1748" y="1418"/>
                </a:lnTo>
                <a:lnTo>
                  <a:pt x="1752" y="1409"/>
                </a:lnTo>
                <a:lnTo>
                  <a:pt x="1756" y="1405"/>
                </a:lnTo>
                <a:lnTo>
                  <a:pt x="1761" y="1396"/>
                </a:lnTo>
                <a:lnTo>
                  <a:pt x="1765" y="1392"/>
                </a:lnTo>
                <a:lnTo>
                  <a:pt x="1769" y="1388"/>
                </a:lnTo>
                <a:lnTo>
                  <a:pt x="1773" y="1384"/>
                </a:lnTo>
                <a:lnTo>
                  <a:pt x="1782" y="1379"/>
                </a:lnTo>
                <a:lnTo>
                  <a:pt x="1790" y="1379"/>
                </a:lnTo>
                <a:lnTo>
                  <a:pt x="1799" y="1379"/>
                </a:lnTo>
                <a:lnTo>
                  <a:pt x="1803" y="1379"/>
                </a:lnTo>
                <a:lnTo>
                  <a:pt x="1811" y="1375"/>
                </a:lnTo>
                <a:lnTo>
                  <a:pt x="1816" y="1371"/>
                </a:lnTo>
                <a:lnTo>
                  <a:pt x="1824" y="1371"/>
                </a:lnTo>
                <a:lnTo>
                  <a:pt x="1828" y="1367"/>
                </a:lnTo>
                <a:lnTo>
                  <a:pt x="1828" y="1358"/>
                </a:lnTo>
                <a:lnTo>
                  <a:pt x="1833" y="1354"/>
                </a:lnTo>
                <a:lnTo>
                  <a:pt x="1837" y="1346"/>
                </a:lnTo>
                <a:lnTo>
                  <a:pt x="1841" y="1337"/>
                </a:lnTo>
                <a:lnTo>
                  <a:pt x="1850" y="1324"/>
                </a:lnTo>
                <a:lnTo>
                  <a:pt x="1858" y="1316"/>
                </a:lnTo>
                <a:lnTo>
                  <a:pt x="1867" y="1312"/>
                </a:lnTo>
                <a:lnTo>
                  <a:pt x="1875" y="1303"/>
                </a:lnTo>
                <a:lnTo>
                  <a:pt x="1883" y="1299"/>
                </a:lnTo>
                <a:lnTo>
                  <a:pt x="1892" y="1295"/>
                </a:lnTo>
                <a:lnTo>
                  <a:pt x="1909" y="1295"/>
                </a:lnTo>
                <a:lnTo>
                  <a:pt x="1922" y="1291"/>
                </a:lnTo>
                <a:lnTo>
                  <a:pt x="1938" y="1295"/>
                </a:lnTo>
                <a:lnTo>
                  <a:pt x="1951" y="1295"/>
                </a:lnTo>
                <a:lnTo>
                  <a:pt x="1968" y="1299"/>
                </a:lnTo>
                <a:lnTo>
                  <a:pt x="1981" y="1299"/>
                </a:lnTo>
                <a:lnTo>
                  <a:pt x="1993" y="1299"/>
                </a:lnTo>
                <a:lnTo>
                  <a:pt x="2006" y="1291"/>
                </a:lnTo>
                <a:lnTo>
                  <a:pt x="2006" y="1282"/>
                </a:lnTo>
                <a:lnTo>
                  <a:pt x="2006" y="1274"/>
                </a:lnTo>
                <a:lnTo>
                  <a:pt x="2006" y="1265"/>
                </a:lnTo>
                <a:lnTo>
                  <a:pt x="2002" y="1257"/>
                </a:lnTo>
                <a:lnTo>
                  <a:pt x="1998" y="1244"/>
                </a:lnTo>
                <a:lnTo>
                  <a:pt x="1998" y="1240"/>
                </a:lnTo>
                <a:lnTo>
                  <a:pt x="1993" y="1231"/>
                </a:lnTo>
                <a:lnTo>
                  <a:pt x="1985" y="1223"/>
                </a:lnTo>
                <a:lnTo>
                  <a:pt x="1968" y="1210"/>
                </a:lnTo>
                <a:lnTo>
                  <a:pt x="1951" y="1202"/>
                </a:lnTo>
                <a:lnTo>
                  <a:pt x="1930" y="1193"/>
                </a:lnTo>
                <a:lnTo>
                  <a:pt x="1913" y="1193"/>
                </a:lnTo>
                <a:lnTo>
                  <a:pt x="1892" y="1189"/>
                </a:lnTo>
                <a:lnTo>
                  <a:pt x="1871" y="1193"/>
                </a:lnTo>
                <a:lnTo>
                  <a:pt x="1850" y="1193"/>
                </a:lnTo>
                <a:lnTo>
                  <a:pt x="1828" y="1198"/>
                </a:lnTo>
                <a:lnTo>
                  <a:pt x="1752" y="1269"/>
                </a:lnTo>
                <a:lnTo>
                  <a:pt x="1748" y="1269"/>
                </a:lnTo>
                <a:lnTo>
                  <a:pt x="1744" y="1269"/>
                </a:lnTo>
                <a:lnTo>
                  <a:pt x="1714" y="1248"/>
                </a:lnTo>
                <a:lnTo>
                  <a:pt x="1697" y="1248"/>
                </a:lnTo>
                <a:lnTo>
                  <a:pt x="1680" y="1248"/>
                </a:lnTo>
                <a:lnTo>
                  <a:pt x="1663" y="1248"/>
                </a:lnTo>
                <a:lnTo>
                  <a:pt x="1646" y="1248"/>
                </a:lnTo>
                <a:lnTo>
                  <a:pt x="1630" y="1253"/>
                </a:lnTo>
                <a:lnTo>
                  <a:pt x="1613" y="1257"/>
                </a:lnTo>
                <a:lnTo>
                  <a:pt x="1596" y="1257"/>
                </a:lnTo>
                <a:lnTo>
                  <a:pt x="1579" y="1261"/>
                </a:lnTo>
                <a:lnTo>
                  <a:pt x="1549" y="1265"/>
                </a:lnTo>
                <a:lnTo>
                  <a:pt x="1524" y="1269"/>
                </a:lnTo>
                <a:lnTo>
                  <a:pt x="1494" y="1278"/>
                </a:lnTo>
                <a:lnTo>
                  <a:pt x="1469" y="1282"/>
                </a:lnTo>
                <a:lnTo>
                  <a:pt x="1439" y="1291"/>
                </a:lnTo>
                <a:lnTo>
                  <a:pt x="1414" y="1295"/>
                </a:lnTo>
                <a:lnTo>
                  <a:pt x="1384" y="1291"/>
                </a:lnTo>
                <a:lnTo>
                  <a:pt x="1359" y="1286"/>
                </a:lnTo>
                <a:lnTo>
                  <a:pt x="1338" y="1248"/>
                </a:lnTo>
                <a:lnTo>
                  <a:pt x="1321" y="1202"/>
                </a:lnTo>
                <a:lnTo>
                  <a:pt x="1308" y="1155"/>
                </a:lnTo>
                <a:lnTo>
                  <a:pt x="1295" y="1109"/>
                </a:lnTo>
                <a:lnTo>
                  <a:pt x="1287" y="1062"/>
                </a:lnTo>
                <a:lnTo>
                  <a:pt x="1274" y="1016"/>
                </a:lnTo>
                <a:lnTo>
                  <a:pt x="1266" y="965"/>
                </a:lnTo>
                <a:lnTo>
                  <a:pt x="1253" y="918"/>
                </a:lnTo>
                <a:lnTo>
                  <a:pt x="1249" y="893"/>
                </a:lnTo>
                <a:lnTo>
                  <a:pt x="1249" y="863"/>
                </a:lnTo>
                <a:lnTo>
                  <a:pt x="1249" y="838"/>
                </a:lnTo>
                <a:lnTo>
                  <a:pt x="1249" y="812"/>
                </a:lnTo>
                <a:lnTo>
                  <a:pt x="1253" y="787"/>
                </a:lnTo>
                <a:lnTo>
                  <a:pt x="1257" y="757"/>
                </a:lnTo>
                <a:lnTo>
                  <a:pt x="1257" y="732"/>
                </a:lnTo>
                <a:lnTo>
                  <a:pt x="1261" y="707"/>
                </a:lnTo>
                <a:lnTo>
                  <a:pt x="1278" y="702"/>
                </a:lnTo>
                <a:lnTo>
                  <a:pt x="1295" y="698"/>
                </a:lnTo>
                <a:lnTo>
                  <a:pt x="1312" y="694"/>
                </a:lnTo>
                <a:lnTo>
                  <a:pt x="1329" y="690"/>
                </a:lnTo>
                <a:lnTo>
                  <a:pt x="1342" y="690"/>
                </a:lnTo>
                <a:lnTo>
                  <a:pt x="1359" y="686"/>
                </a:lnTo>
                <a:lnTo>
                  <a:pt x="1376" y="686"/>
                </a:lnTo>
                <a:lnTo>
                  <a:pt x="1393" y="686"/>
                </a:lnTo>
                <a:lnTo>
                  <a:pt x="1401" y="681"/>
                </a:lnTo>
                <a:lnTo>
                  <a:pt x="1405" y="681"/>
                </a:lnTo>
                <a:lnTo>
                  <a:pt x="1414" y="677"/>
                </a:lnTo>
                <a:lnTo>
                  <a:pt x="1418" y="677"/>
                </a:lnTo>
                <a:lnTo>
                  <a:pt x="1426" y="677"/>
                </a:lnTo>
                <a:lnTo>
                  <a:pt x="1431" y="673"/>
                </a:lnTo>
                <a:lnTo>
                  <a:pt x="1435" y="673"/>
                </a:lnTo>
                <a:lnTo>
                  <a:pt x="1439" y="669"/>
                </a:lnTo>
                <a:lnTo>
                  <a:pt x="1448" y="669"/>
                </a:lnTo>
                <a:lnTo>
                  <a:pt x="1456" y="664"/>
                </a:lnTo>
                <a:lnTo>
                  <a:pt x="1465" y="664"/>
                </a:lnTo>
                <a:lnTo>
                  <a:pt x="1473" y="660"/>
                </a:lnTo>
                <a:lnTo>
                  <a:pt x="1477" y="656"/>
                </a:lnTo>
                <a:lnTo>
                  <a:pt x="1486" y="656"/>
                </a:lnTo>
                <a:lnTo>
                  <a:pt x="1494" y="652"/>
                </a:lnTo>
                <a:lnTo>
                  <a:pt x="1503" y="652"/>
                </a:lnTo>
                <a:lnTo>
                  <a:pt x="1507" y="647"/>
                </a:lnTo>
                <a:lnTo>
                  <a:pt x="1511" y="647"/>
                </a:lnTo>
                <a:lnTo>
                  <a:pt x="1515" y="643"/>
                </a:lnTo>
                <a:lnTo>
                  <a:pt x="1520" y="643"/>
                </a:lnTo>
                <a:lnTo>
                  <a:pt x="1651" y="525"/>
                </a:lnTo>
                <a:lnTo>
                  <a:pt x="1659" y="520"/>
                </a:lnTo>
                <a:lnTo>
                  <a:pt x="1663" y="512"/>
                </a:lnTo>
                <a:lnTo>
                  <a:pt x="1668" y="504"/>
                </a:lnTo>
                <a:lnTo>
                  <a:pt x="1672" y="495"/>
                </a:lnTo>
                <a:lnTo>
                  <a:pt x="1676" y="482"/>
                </a:lnTo>
                <a:lnTo>
                  <a:pt x="1676" y="474"/>
                </a:lnTo>
                <a:lnTo>
                  <a:pt x="1680" y="465"/>
                </a:lnTo>
                <a:lnTo>
                  <a:pt x="1685" y="457"/>
                </a:lnTo>
                <a:lnTo>
                  <a:pt x="1697" y="419"/>
                </a:lnTo>
                <a:lnTo>
                  <a:pt x="1701" y="381"/>
                </a:lnTo>
                <a:lnTo>
                  <a:pt x="1706" y="339"/>
                </a:lnTo>
                <a:lnTo>
                  <a:pt x="1701" y="300"/>
                </a:lnTo>
                <a:lnTo>
                  <a:pt x="1697" y="262"/>
                </a:lnTo>
                <a:lnTo>
                  <a:pt x="1689" y="224"/>
                </a:lnTo>
                <a:lnTo>
                  <a:pt x="1672" y="190"/>
                </a:lnTo>
                <a:lnTo>
                  <a:pt x="1655" y="157"/>
                </a:lnTo>
                <a:lnTo>
                  <a:pt x="1651" y="157"/>
                </a:lnTo>
                <a:lnTo>
                  <a:pt x="1646" y="152"/>
                </a:lnTo>
                <a:lnTo>
                  <a:pt x="1646" y="148"/>
                </a:lnTo>
                <a:lnTo>
                  <a:pt x="1642" y="148"/>
                </a:lnTo>
                <a:lnTo>
                  <a:pt x="1638" y="135"/>
                </a:lnTo>
                <a:lnTo>
                  <a:pt x="1630" y="127"/>
                </a:lnTo>
                <a:lnTo>
                  <a:pt x="1621" y="114"/>
                </a:lnTo>
                <a:lnTo>
                  <a:pt x="1613" y="106"/>
                </a:lnTo>
                <a:lnTo>
                  <a:pt x="1604" y="97"/>
                </a:lnTo>
                <a:lnTo>
                  <a:pt x="1591" y="89"/>
                </a:lnTo>
                <a:lnTo>
                  <a:pt x="1583" y="80"/>
                </a:lnTo>
                <a:lnTo>
                  <a:pt x="1575" y="72"/>
                </a:lnTo>
                <a:lnTo>
                  <a:pt x="1566" y="68"/>
                </a:lnTo>
                <a:lnTo>
                  <a:pt x="1553" y="63"/>
                </a:lnTo>
                <a:lnTo>
                  <a:pt x="1545" y="55"/>
                </a:lnTo>
                <a:lnTo>
                  <a:pt x="1536" y="51"/>
                </a:lnTo>
                <a:lnTo>
                  <a:pt x="1528" y="47"/>
                </a:lnTo>
                <a:lnTo>
                  <a:pt x="1515" y="42"/>
                </a:lnTo>
                <a:lnTo>
                  <a:pt x="1507" y="38"/>
                </a:lnTo>
                <a:lnTo>
                  <a:pt x="1498" y="30"/>
                </a:lnTo>
                <a:lnTo>
                  <a:pt x="1481" y="25"/>
                </a:lnTo>
                <a:lnTo>
                  <a:pt x="1460" y="21"/>
                </a:lnTo>
                <a:lnTo>
                  <a:pt x="1443" y="17"/>
                </a:lnTo>
                <a:lnTo>
                  <a:pt x="1426" y="13"/>
                </a:lnTo>
                <a:lnTo>
                  <a:pt x="1405" y="8"/>
                </a:lnTo>
                <a:lnTo>
                  <a:pt x="1388" y="4"/>
                </a:lnTo>
                <a:lnTo>
                  <a:pt x="1371" y="4"/>
                </a:lnTo>
                <a:lnTo>
                  <a:pt x="1355" y="0"/>
                </a:lnTo>
                <a:lnTo>
                  <a:pt x="1346" y="0"/>
                </a:lnTo>
                <a:lnTo>
                  <a:pt x="1338" y="4"/>
                </a:lnTo>
                <a:lnTo>
                  <a:pt x="1329" y="4"/>
                </a:lnTo>
                <a:lnTo>
                  <a:pt x="1321" y="4"/>
                </a:lnTo>
                <a:lnTo>
                  <a:pt x="1312" y="4"/>
                </a:lnTo>
                <a:lnTo>
                  <a:pt x="1304" y="8"/>
                </a:lnTo>
                <a:lnTo>
                  <a:pt x="1295" y="8"/>
                </a:lnTo>
                <a:lnTo>
                  <a:pt x="1287" y="13"/>
                </a:lnTo>
                <a:lnTo>
                  <a:pt x="1278" y="13"/>
                </a:lnTo>
                <a:lnTo>
                  <a:pt x="1274" y="17"/>
                </a:lnTo>
                <a:lnTo>
                  <a:pt x="1266" y="17"/>
                </a:lnTo>
                <a:lnTo>
                  <a:pt x="1261" y="21"/>
                </a:lnTo>
                <a:lnTo>
                  <a:pt x="1253" y="21"/>
                </a:lnTo>
                <a:lnTo>
                  <a:pt x="1249" y="25"/>
                </a:lnTo>
                <a:lnTo>
                  <a:pt x="1244" y="25"/>
                </a:lnTo>
                <a:lnTo>
                  <a:pt x="1236" y="30"/>
                </a:lnTo>
                <a:lnTo>
                  <a:pt x="1232" y="34"/>
                </a:lnTo>
                <a:lnTo>
                  <a:pt x="1223" y="38"/>
                </a:lnTo>
                <a:lnTo>
                  <a:pt x="1219" y="38"/>
                </a:lnTo>
                <a:lnTo>
                  <a:pt x="1215" y="42"/>
                </a:lnTo>
                <a:lnTo>
                  <a:pt x="1206" y="42"/>
                </a:lnTo>
                <a:lnTo>
                  <a:pt x="1202" y="47"/>
                </a:lnTo>
                <a:lnTo>
                  <a:pt x="1198" y="47"/>
                </a:lnTo>
                <a:lnTo>
                  <a:pt x="1189" y="51"/>
                </a:lnTo>
                <a:lnTo>
                  <a:pt x="1130" y="89"/>
                </a:lnTo>
                <a:lnTo>
                  <a:pt x="1079" y="144"/>
                </a:lnTo>
                <a:lnTo>
                  <a:pt x="1063" y="161"/>
                </a:lnTo>
                <a:lnTo>
                  <a:pt x="1050" y="178"/>
                </a:lnTo>
                <a:lnTo>
                  <a:pt x="1041" y="195"/>
                </a:lnTo>
                <a:lnTo>
                  <a:pt x="1033" y="216"/>
                </a:lnTo>
                <a:lnTo>
                  <a:pt x="1029" y="237"/>
                </a:lnTo>
                <a:lnTo>
                  <a:pt x="1020" y="258"/>
                </a:lnTo>
                <a:lnTo>
                  <a:pt x="1016" y="284"/>
                </a:lnTo>
                <a:lnTo>
                  <a:pt x="1008" y="305"/>
                </a:lnTo>
                <a:lnTo>
                  <a:pt x="1008" y="330"/>
                </a:lnTo>
                <a:lnTo>
                  <a:pt x="1008" y="355"/>
                </a:lnTo>
                <a:lnTo>
                  <a:pt x="1008" y="381"/>
                </a:lnTo>
                <a:lnTo>
                  <a:pt x="1012" y="406"/>
                </a:lnTo>
                <a:lnTo>
                  <a:pt x="1016" y="432"/>
                </a:lnTo>
                <a:lnTo>
                  <a:pt x="1020" y="457"/>
                </a:lnTo>
                <a:lnTo>
                  <a:pt x="1024" y="482"/>
                </a:lnTo>
                <a:lnTo>
                  <a:pt x="1033" y="508"/>
                </a:lnTo>
                <a:lnTo>
                  <a:pt x="1050" y="525"/>
                </a:lnTo>
                <a:lnTo>
                  <a:pt x="1063" y="546"/>
                </a:lnTo>
                <a:lnTo>
                  <a:pt x="1075" y="567"/>
                </a:lnTo>
                <a:lnTo>
                  <a:pt x="1079" y="588"/>
                </a:lnTo>
                <a:lnTo>
                  <a:pt x="1084" y="614"/>
                </a:lnTo>
                <a:lnTo>
                  <a:pt x="1088" y="635"/>
                </a:lnTo>
                <a:lnTo>
                  <a:pt x="1084" y="660"/>
                </a:lnTo>
                <a:lnTo>
                  <a:pt x="1075" y="686"/>
                </a:lnTo>
                <a:lnTo>
                  <a:pt x="1063" y="715"/>
                </a:lnTo>
                <a:lnTo>
                  <a:pt x="1054" y="745"/>
                </a:lnTo>
                <a:lnTo>
                  <a:pt x="1041" y="779"/>
                </a:lnTo>
                <a:lnTo>
                  <a:pt x="1033" y="808"/>
                </a:lnTo>
                <a:lnTo>
                  <a:pt x="1020" y="838"/>
                </a:lnTo>
                <a:lnTo>
                  <a:pt x="1012" y="867"/>
                </a:lnTo>
                <a:lnTo>
                  <a:pt x="1003" y="897"/>
                </a:lnTo>
                <a:lnTo>
                  <a:pt x="991" y="927"/>
                </a:lnTo>
                <a:lnTo>
                  <a:pt x="991" y="944"/>
                </a:lnTo>
                <a:lnTo>
                  <a:pt x="986" y="961"/>
                </a:lnTo>
                <a:lnTo>
                  <a:pt x="982" y="977"/>
                </a:lnTo>
                <a:lnTo>
                  <a:pt x="978" y="994"/>
                </a:lnTo>
                <a:lnTo>
                  <a:pt x="969" y="1011"/>
                </a:lnTo>
                <a:lnTo>
                  <a:pt x="965" y="1024"/>
                </a:lnTo>
                <a:lnTo>
                  <a:pt x="961" y="1041"/>
                </a:lnTo>
                <a:lnTo>
                  <a:pt x="957" y="1058"/>
                </a:lnTo>
                <a:lnTo>
                  <a:pt x="948" y="1066"/>
                </a:lnTo>
                <a:lnTo>
                  <a:pt x="948" y="1079"/>
                </a:lnTo>
                <a:lnTo>
                  <a:pt x="944" y="1087"/>
                </a:lnTo>
                <a:lnTo>
                  <a:pt x="940" y="1100"/>
                </a:lnTo>
                <a:lnTo>
                  <a:pt x="940" y="1109"/>
                </a:lnTo>
                <a:lnTo>
                  <a:pt x="940" y="1121"/>
                </a:lnTo>
                <a:lnTo>
                  <a:pt x="936" y="1130"/>
                </a:lnTo>
                <a:lnTo>
                  <a:pt x="931" y="1138"/>
                </a:lnTo>
                <a:lnTo>
                  <a:pt x="919" y="1198"/>
                </a:lnTo>
                <a:lnTo>
                  <a:pt x="906" y="1253"/>
                </a:lnTo>
                <a:lnTo>
                  <a:pt x="893" y="1308"/>
                </a:lnTo>
                <a:lnTo>
                  <a:pt x="876" y="1363"/>
                </a:lnTo>
                <a:lnTo>
                  <a:pt x="864" y="1418"/>
                </a:lnTo>
                <a:lnTo>
                  <a:pt x="847" y="1473"/>
                </a:lnTo>
                <a:lnTo>
                  <a:pt x="830" y="1523"/>
                </a:lnTo>
                <a:lnTo>
                  <a:pt x="809" y="1578"/>
                </a:lnTo>
                <a:lnTo>
                  <a:pt x="800" y="1608"/>
                </a:lnTo>
                <a:lnTo>
                  <a:pt x="787" y="1633"/>
                </a:lnTo>
                <a:lnTo>
                  <a:pt x="775" y="1659"/>
                </a:lnTo>
                <a:lnTo>
                  <a:pt x="762" y="1684"/>
                </a:lnTo>
                <a:lnTo>
                  <a:pt x="749" y="1705"/>
                </a:lnTo>
                <a:lnTo>
                  <a:pt x="732" y="1731"/>
                </a:lnTo>
                <a:lnTo>
                  <a:pt x="720" y="1756"/>
                </a:lnTo>
                <a:lnTo>
                  <a:pt x="711" y="1781"/>
                </a:lnTo>
                <a:lnTo>
                  <a:pt x="699" y="1803"/>
                </a:lnTo>
                <a:lnTo>
                  <a:pt x="686" y="1828"/>
                </a:lnTo>
                <a:lnTo>
                  <a:pt x="673" y="1849"/>
                </a:lnTo>
                <a:lnTo>
                  <a:pt x="661" y="1870"/>
                </a:lnTo>
                <a:lnTo>
                  <a:pt x="648" y="1891"/>
                </a:lnTo>
                <a:lnTo>
                  <a:pt x="635" y="1913"/>
                </a:lnTo>
                <a:lnTo>
                  <a:pt x="622" y="1934"/>
                </a:lnTo>
                <a:lnTo>
                  <a:pt x="606" y="1955"/>
                </a:lnTo>
                <a:lnTo>
                  <a:pt x="597" y="1972"/>
                </a:lnTo>
                <a:lnTo>
                  <a:pt x="589" y="1989"/>
                </a:lnTo>
                <a:lnTo>
                  <a:pt x="580" y="2006"/>
                </a:lnTo>
                <a:lnTo>
                  <a:pt x="567" y="2018"/>
                </a:lnTo>
                <a:lnTo>
                  <a:pt x="559" y="2035"/>
                </a:lnTo>
                <a:lnTo>
                  <a:pt x="551" y="2052"/>
                </a:lnTo>
                <a:lnTo>
                  <a:pt x="542" y="2065"/>
                </a:lnTo>
                <a:lnTo>
                  <a:pt x="534" y="2082"/>
                </a:lnTo>
                <a:lnTo>
                  <a:pt x="517" y="2099"/>
                </a:lnTo>
                <a:lnTo>
                  <a:pt x="504" y="2116"/>
                </a:lnTo>
                <a:lnTo>
                  <a:pt x="491" y="2133"/>
                </a:lnTo>
                <a:lnTo>
                  <a:pt x="479" y="2150"/>
                </a:lnTo>
                <a:lnTo>
                  <a:pt x="466" y="2167"/>
                </a:lnTo>
                <a:lnTo>
                  <a:pt x="453" y="2183"/>
                </a:lnTo>
                <a:lnTo>
                  <a:pt x="445" y="2200"/>
                </a:lnTo>
                <a:lnTo>
                  <a:pt x="432" y="2217"/>
                </a:lnTo>
                <a:lnTo>
                  <a:pt x="432" y="2222"/>
                </a:lnTo>
                <a:lnTo>
                  <a:pt x="432" y="2226"/>
                </a:lnTo>
                <a:lnTo>
                  <a:pt x="428" y="2226"/>
                </a:lnTo>
                <a:lnTo>
                  <a:pt x="428" y="2230"/>
                </a:lnTo>
                <a:lnTo>
                  <a:pt x="424" y="2230"/>
                </a:lnTo>
                <a:lnTo>
                  <a:pt x="424" y="2234"/>
                </a:lnTo>
                <a:lnTo>
                  <a:pt x="339" y="2344"/>
                </a:lnTo>
                <a:lnTo>
                  <a:pt x="330" y="2365"/>
                </a:lnTo>
                <a:lnTo>
                  <a:pt x="330" y="2370"/>
                </a:lnTo>
                <a:lnTo>
                  <a:pt x="326" y="2374"/>
                </a:lnTo>
                <a:lnTo>
                  <a:pt x="322" y="2378"/>
                </a:lnTo>
                <a:lnTo>
                  <a:pt x="318" y="2378"/>
                </a:lnTo>
                <a:lnTo>
                  <a:pt x="199" y="2522"/>
                </a:lnTo>
                <a:lnTo>
                  <a:pt x="195" y="2535"/>
                </a:lnTo>
                <a:lnTo>
                  <a:pt x="182" y="2547"/>
                </a:lnTo>
                <a:lnTo>
                  <a:pt x="174" y="2560"/>
                </a:lnTo>
                <a:lnTo>
                  <a:pt x="165" y="2573"/>
                </a:lnTo>
                <a:lnTo>
                  <a:pt x="157" y="2585"/>
                </a:lnTo>
                <a:lnTo>
                  <a:pt x="149" y="2598"/>
                </a:lnTo>
                <a:lnTo>
                  <a:pt x="140" y="2611"/>
                </a:lnTo>
                <a:lnTo>
                  <a:pt x="132" y="2624"/>
                </a:lnTo>
                <a:lnTo>
                  <a:pt x="115" y="2645"/>
                </a:lnTo>
                <a:lnTo>
                  <a:pt x="98" y="2666"/>
                </a:lnTo>
                <a:lnTo>
                  <a:pt x="85" y="2683"/>
                </a:lnTo>
                <a:lnTo>
                  <a:pt x="68" y="2704"/>
                </a:lnTo>
                <a:lnTo>
                  <a:pt x="55" y="2721"/>
                </a:lnTo>
                <a:lnTo>
                  <a:pt x="43" y="2742"/>
                </a:lnTo>
                <a:lnTo>
                  <a:pt x="30" y="2759"/>
                </a:lnTo>
                <a:lnTo>
                  <a:pt x="17" y="2780"/>
                </a:lnTo>
                <a:lnTo>
                  <a:pt x="13" y="2789"/>
                </a:lnTo>
                <a:lnTo>
                  <a:pt x="9" y="2801"/>
                </a:lnTo>
                <a:lnTo>
                  <a:pt x="9" y="2810"/>
                </a:lnTo>
                <a:lnTo>
                  <a:pt x="5" y="2818"/>
                </a:lnTo>
                <a:lnTo>
                  <a:pt x="0" y="2827"/>
                </a:lnTo>
                <a:lnTo>
                  <a:pt x="0" y="2835"/>
                </a:lnTo>
                <a:lnTo>
                  <a:pt x="5" y="2844"/>
                </a:lnTo>
                <a:lnTo>
                  <a:pt x="9" y="2852"/>
                </a:lnTo>
                <a:lnTo>
                  <a:pt x="30" y="2865"/>
                </a:lnTo>
                <a:lnTo>
                  <a:pt x="51" y="2873"/>
                </a:lnTo>
                <a:lnTo>
                  <a:pt x="72" y="2873"/>
                </a:lnTo>
                <a:lnTo>
                  <a:pt x="98" y="2873"/>
                </a:lnTo>
                <a:lnTo>
                  <a:pt x="123" y="2873"/>
                </a:lnTo>
                <a:lnTo>
                  <a:pt x="149" y="2873"/>
                </a:lnTo>
                <a:lnTo>
                  <a:pt x="170" y="2869"/>
                </a:lnTo>
                <a:lnTo>
                  <a:pt x="195" y="2869"/>
                </a:lnTo>
                <a:lnTo>
                  <a:pt x="445" y="2835"/>
                </a:lnTo>
                <a:lnTo>
                  <a:pt x="441" y="2831"/>
                </a:lnTo>
                <a:lnTo>
                  <a:pt x="441" y="2827"/>
                </a:lnTo>
                <a:lnTo>
                  <a:pt x="436" y="2822"/>
                </a:lnTo>
                <a:lnTo>
                  <a:pt x="432" y="2818"/>
                </a:lnTo>
                <a:lnTo>
                  <a:pt x="428" y="2814"/>
                </a:lnTo>
                <a:lnTo>
                  <a:pt x="424" y="2810"/>
                </a:lnTo>
                <a:lnTo>
                  <a:pt x="419" y="2806"/>
                </a:lnTo>
                <a:lnTo>
                  <a:pt x="415" y="2801"/>
                </a:lnTo>
                <a:lnTo>
                  <a:pt x="301" y="2746"/>
                </a:lnTo>
                <a:lnTo>
                  <a:pt x="297" y="2742"/>
                </a:lnTo>
                <a:lnTo>
                  <a:pt x="297" y="2734"/>
                </a:lnTo>
                <a:lnTo>
                  <a:pt x="297" y="2725"/>
                </a:lnTo>
                <a:lnTo>
                  <a:pt x="301" y="2717"/>
                </a:lnTo>
                <a:lnTo>
                  <a:pt x="301" y="2712"/>
                </a:lnTo>
                <a:lnTo>
                  <a:pt x="305" y="2704"/>
                </a:lnTo>
                <a:lnTo>
                  <a:pt x="309" y="2695"/>
                </a:lnTo>
                <a:lnTo>
                  <a:pt x="314" y="2687"/>
                </a:lnTo>
                <a:lnTo>
                  <a:pt x="318" y="2683"/>
                </a:lnTo>
                <a:lnTo>
                  <a:pt x="322" y="2674"/>
                </a:lnTo>
                <a:lnTo>
                  <a:pt x="326" y="2670"/>
                </a:lnTo>
                <a:lnTo>
                  <a:pt x="330" y="2666"/>
                </a:lnTo>
                <a:lnTo>
                  <a:pt x="335" y="2657"/>
                </a:lnTo>
                <a:lnTo>
                  <a:pt x="339" y="2653"/>
                </a:lnTo>
                <a:lnTo>
                  <a:pt x="343" y="2653"/>
                </a:lnTo>
                <a:lnTo>
                  <a:pt x="347" y="2649"/>
                </a:lnTo>
                <a:lnTo>
                  <a:pt x="352" y="2640"/>
                </a:lnTo>
                <a:lnTo>
                  <a:pt x="360" y="2632"/>
                </a:lnTo>
                <a:lnTo>
                  <a:pt x="364" y="2624"/>
                </a:lnTo>
                <a:lnTo>
                  <a:pt x="373" y="2615"/>
                </a:lnTo>
                <a:lnTo>
                  <a:pt x="377" y="2607"/>
                </a:lnTo>
                <a:lnTo>
                  <a:pt x="386" y="2598"/>
                </a:lnTo>
                <a:lnTo>
                  <a:pt x="390" y="2590"/>
                </a:lnTo>
                <a:lnTo>
                  <a:pt x="394" y="2581"/>
                </a:lnTo>
                <a:lnTo>
                  <a:pt x="411" y="2564"/>
                </a:lnTo>
                <a:lnTo>
                  <a:pt x="424" y="2547"/>
                </a:lnTo>
                <a:lnTo>
                  <a:pt x="441" y="2530"/>
                </a:lnTo>
                <a:lnTo>
                  <a:pt x="453" y="2509"/>
                </a:lnTo>
                <a:lnTo>
                  <a:pt x="466" y="2492"/>
                </a:lnTo>
                <a:lnTo>
                  <a:pt x="483" y="2475"/>
                </a:lnTo>
                <a:lnTo>
                  <a:pt x="500" y="2459"/>
                </a:lnTo>
                <a:lnTo>
                  <a:pt x="517" y="2437"/>
                </a:lnTo>
                <a:lnTo>
                  <a:pt x="538" y="2408"/>
                </a:lnTo>
                <a:lnTo>
                  <a:pt x="559" y="2382"/>
                </a:lnTo>
                <a:lnTo>
                  <a:pt x="580" y="2353"/>
                </a:lnTo>
                <a:lnTo>
                  <a:pt x="601" y="2323"/>
                </a:lnTo>
                <a:lnTo>
                  <a:pt x="622" y="2293"/>
                </a:lnTo>
                <a:lnTo>
                  <a:pt x="639" y="2264"/>
                </a:lnTo>
                <a:lnTo>
                  <a:pt x="656" y="2234"/>
                </a:lnTo>
                <a:lnTo>
                  <a:pt x="673" y="2200"/>
                </a:lnTo>
                <a:lnTo>
                  <a:pt x="673" y="2196"/>
                </a:lnTo>
                <a:lnTo>
                  <a:pt x="673" y="2192"/>
                </a:lnTo>
                <a:lnTo>
                  <a:pt x="673" y="2188"/>
                </a:lnTo>
                <a:lnTo>
                  <a:pt x="677" y="2188"/>
                </a:lnTo>
                <a:lnTo>
                  <a:pt x="682" y="2183"/>
                </a:lnTo>
                <a:lnTo>
                  <a:pt x="686" y="2179"/>
                </a:lnTo>
                <a:lnTo>
                  <a:pt x="690" y="2175"/>
                </a:lnTo>
                <a:lnTo>
                  <a:pt x="694" y="2167"/>
                </a:lnTo>
                <a:lnTo>
                  <a:pt x="694" y="2162"/>
                </a:lnTo>
                <a:lnTo>
                  <a:pt x="699" y="2158"/>
                </a:lnTo>
                <a:lnTo>
                  <a:pt x="699" y="2150"/>
                </a:lnTo>
                <a:lnTo>
                  <a:pt x="699" y="2145"/>
                </a:lnTo>
                <a:lnTo>
                  <a:pt x="703" y="2145"/>
                </a:lnTo>
                <a:lnTo>
                  <a:pt x="703" y="2141"/>
                </a:lnTo>
                <a:lnTo>
                  <a:pt x="707" y="2137"/>
                </a:lnTo>
                <a:lnTo>
                  <a:pt x="711" y="2133"/>
                </a:lnTo>
                <a:lnTo>
                  <a:pt x="716" y="2133"/>
                </a:lnTo>
                <a:lnTo>
                  <a:pt x="716" y="2128"/>
                </a:lnTo>
                <a:lnTo>
                  <a:pt x="728" y="2103"/>
                </a:lnTo>
                <a:lnTo>
                  <a:pt x="741" y="2082"/>
                </a:lnTo>
                <a:lnTo>
                  <a:pt x="754" y="2061"/>
                </a:lnTo>
                <a:lnTo>
                  <a:pt x="766" y="2040"/>
                </a:lnTo>
                <a:lnTo>
                  <a:pt x="779" y="2018"/>
                </a:lnTo>
                <a:lnTo>
                  <a:pt x="792" y="1997"/>
                </a:lnTo>
                <a:lnTo>
                  <a:pt x="804" y="1976"/>
                </a:lnTo>
                <a:lnTo>
                  <a:pt x="817" y="1955"/>
                </a:lnTo>
                <a:lnTo>
                  <a:pt x="821" y="1951"/>
                </a:lnTo>
                <a:lnTo>
                  <a:pt x="826" y="1951"/>
                </a:lnTo>
                <a:lnTo>
                  <a:pt x="826" y="1947"/>
                </a:lnTo>
                <a:lnTo>
                  <a:pt x="830" y="1942"/>
                </a:lnTo>
                <a:lnTo>
                  <a:pt x="834" y="1938"/>
                </a:lnTo>
                <a:lnTo>
                  <a:pt x="838" y="1938"/>
                </a:lnTo>
                <a:lnTo>
                  <a:pt x="851" y="1951"/>
                </a:lnTo>
                <a:lnTo>
                  <a:pt x="864" y="1963"/>
                </a:lnTo>
                <a:lnTo>
                  <a:pt x="872" y="1980"/>
                </a:lnTo>
                <a:lnTo>
                  <a:pt x="876" y="1993"/>
                </a:lnTo>
                <a:lnTo>
                  <a:pt x="885" y="2010"/>
                </a:lnTo>
                <a:lnTo>
                  <a:pt x="889" y="2027"/>
                </a:lnTo>
                <a:lnTo>
                  <a:pt x="898" y="2044"/>
                </a:lnTo>
                <a:lnTo>
                  <a:pt x="910" y="2057"/>
                </a:lnTo>
                <a:lnTo>
                  <a:pt x="914" y="2078"/>
                </a:lnTo>
                <a:lnTo>
                  <a:pt x="923" y="2095"/>
                </a:lnTo>
                <a:lnTo>
                  <a:pt x="931" y="2107"/>
                </a:lnTo>
                <a:lnTo>
                  <a:pt x="940" y="2124"/>
                </a:lnTo>
                <a:lnTo>
                  <a:pt x="948" y="2137"/>
                </a:lnTo>
                <a:lnTo>
                  <a:pt x="957" y="2154"/>
                </a:lnTo>
                <a:lnTo>
                  <a:pt x="961" y="2171"/>
                </a:lnTo>
                <a:lnTo>
                  <a:pt x="965" y="2188"/>
                </a:lnTo>
                <a:lnTo>
                  <a:pt x="969" y="2200"/>
                </a:lnTo>
                <a:lnTo>
                  <a:pt x="974" y="2213"/>
                </a:lnTo>
                <a:lnTo>
                  <a:pt x="978" y="2226"/>
                </a:lnTo>
                <a:lnTo>
                  <a:pt x="982" y="2238"/>
                </a:lnTo>
                <a:lnTo>
                  <a:pt x="986" y="2251"/>
                </a:lnTo>
                <a:lnTo>
                  <a:pt x="986" y="2264"/>
                </a:lnTo>
                <a:lnTo>
                  <a:pt x="991" y="2277"/>
                </a:lnTo>
                <a:lnTo>
                  <a:pt x="995" y="2289"/>
                </a:lnTo>
                <a:lnTo>
                  <a:pt x="864" y="2484"/>
                </a:lnTo>
                <a:lnTo>
                  <a:pt x="804" y="2569"/>
                </a:lnTo>
                <a:lnTo>
                  <a:pt x="800" y="2577"/>
                </a:lnTo>
                <a:lnTo>
                  <a:pt x="792" y="2581"/>
                </a:lnTo>
                <a:lnTo>
                  <a:pt x="787" y="2590"/>
                </a:lnTo>
                <a:lnTo>
                  <a:pt x="783" y="2598"/>
                </a:lnTo>
                <a:lnTo>
                  <a:pt x="775" y="2607"/>
                </a:lnTo>
                <a:lnTo>
                  <a:pt x="771" y="2611"/>
                </a:lnTo>
                <a:lnTo>
                  <a:pt x="766" y="2619"/>
                </a:lnTo>
                <a:lnTo>
                  <a:pt x="758" y="2628"/>
                </a:lnTo>
                <a:lnTo>
                  <a:pt x="754" y="2636"/>
                </a:lnTo>
                <a:lnTo>
                  <a:pt x="749" y="2645"/>
                </a:lnTo>
                <a:lnTo>
                  <a:pt x="745" y="2649"/>
                </a:lnTo>
                <a:lnTo>
                  <a:pt x="741" y="2657"/>
                </a:lnTo>
                <a:lnTo>
                  <a:pt x="737" y="2666"/>
                </a:lnTo>
                <a:lnTo>
                  <a:pt x="732" y="2670"/>
                </a:lnTo>
                <a:lnTo>
                  <a:pt x="728" y="2679"/>
                </a:lnTo>
                <a:lnTo>
                  <a:pt x="724" y="2687"/>
                </a:lnTo>
                <a:lnTo>
                  <a:pt x="720" y="2695"/>
                </a:lnTo>
                <a:lnTo>
                  <a:pt x="711" y="2704"/>
                </a:lnTo>
                <a:lnTo>
                  <a:pt x="707" y="2712"/>
                </a:lnTo>
                <a:lnTo>
                  <a:pt x="699" y="2721"/>
                </a:lnTo>
                <a:lnTo>
                  <a:pt x="694" y="2729"/>
                </a:lnTo>
                <a:lnTo>
                  <a:pt x="686" y="2738"/>
                </a:lnTo>
                <a:lnTo>
                  <a:pt x="682" y="2746"/>
                </a:lnTo>
                <a:lnTo>
                  <a:pt x="677" y="2755"/>
                </a:lnTo>
                <a:lnTo>
                  <a:pt x="673" y="2763"/>
                </a:lnTo>
                <a:lnTo>
                  <a:pt x="669" y="2767"/>
                </a:lnTo>
                <a:lnTo>
                  <a:pt x="669" y="2772"/>
                </a:lnTo>
                <a:lnTo>
                  <a:pt x="665" y="2776"/>
                </a:lnTo>
                <a:lnTo>
                  <a:pt x="661" y="2780"/>
                </a:lnTo>
                <a:lnTo>
                  <a:pt x="661" y="2784"/>
                </a:lnTo>
                <a:lnTo>
                  <a:pt x="656" y="2789"/>
                </a:lnTo>
                <a:lnTo>
                  <a:pt x="656" y="2793"/>
                </a:lnTo>
                <a:lnTo>
                  <a:pt x="648" y="2801"/>
                </a:lnTo>
                <a:lnTo>
                  <a:pt x="644" y="2814"/>
                </a:lnTo>
                <a:lnTo>
                  <a:pt x="639" y="2827"/>
                </a:lnTo>
                <a:lnTo>
                  <a:pt x="635" y="2839"/>
                </a:lnTo>
                <a:lnTo>
                  <a:pt x="635" y="2852"/>
                </a:lnTo>
                <a:lnTo>
                  <a:pt x="635" y="2865"/>
                </a:lnTo>
                <a:lnTo>
                  <a:pt x="635" y="2877"/>
                </a:lnTo>
                <a:lnTo>
                  <a:pt x="639" y="2890"/>
                </a:lnTo>
                <a:lnTo>
                  <a:pt x="648" y="2899"/>
                </a:lnTo>
                <a:lnTo>
                  <a:pt x="656" y="2903"/>
                </a:lnTo>
                <a:lnTo>
                  <a:pt x="665" y="2907"/>
                </a:lnTo>
                <a:lnTo>
                  <a:pt x="673" y="2907"/>
                </a:lnTo>
                <a:lnTo>
                  <a:pt x="682" y="2907"/>
                </a:lnTo>
                <a:lnTo>
                  <a:pt x="694" y="2907"/>
                </a:lnTo>
                <a:lnTo>
                  <a:pt x="703" y="2907"/>
                </a:lnTo>
                <a:lnTo>
                  <a:pt x="711" y="2903"/>
                </a:lnTo>
                <a:lnTo>
                  <a:pt x="716" y="2903"/>
                </a:lnTo>
                <a:lnTo>
                  <a:pt x="720" y="2907"/>
                </a:lnTo>
                <a:lnTo>
                  <a:pt x="724" y="2907"/>
                </a:lnTo>
                <a:lnTo>
                  <a:pt x="728" y="2911"/>
                </a:lnTo>
                <a:lnTo>
                  <a:pt x="732" y="29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6" name="Egyenes összekötő 5"/>
          <p:cNvCxnSpPr/>
          <p:nvPr/>
        </p:nvCxnSpPr>
        <p:spPr>
          <a:xfrm flipV="1">
            <a:off x="2627313" y="2165401"/>
            <a:ext cx="5905500" cy="1152525"/>
          </a:xfrm>
          <a:prstGeom prst="line">
            <a:avLst/>
          </a:prstGeom>
          <a:ln w="190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2700338" y="4686351"/>
            <a:ext cx="5903912" cy="1150937"/>
          </a:xfrm>
          <a:prstGeom prst="line">
            <a:avLst/>
          </a:prstGeom>
          <a:ln w="190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Kanyar jobbra 7"/>
          <p:cNvSpPr/>
          <p:nvPr/>
        </p:nvSpPr>
        <p:spPr>
          <a:xfrm rot="5400000">
            <a:off x="2197100" y="4395838"/>
            <a:ext cx="1870075" cy="1152525"/>
          </a:xfrm>
          <a:prstGeom prst="bentArrow">
            <a:avLst>
              <a:gd name="adj1" fmla="val 14526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Kanyar jobbra 8"/>
          <p:cNvSpPr/>
          <p:nvPr/>
        </p:nvSpPr>
        <p:spPr>
          <a:xfrm rot="5400000">
            <a:off x="2844800" y="4395838"/>
            <a:ext cx="1870075" cy="1152525"/>
          </a:xfrm>
          <a:prstGeom prst="bentArrow">
            <a:avLst>
              <a:gd name="adj1" fmla="val 14526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Kanyar jobbra 9"/>
          <p:cNvSpPr/>
          <p:nvPr/>
        </p:nvSpPr>
        <p:spPr>
          <a:xfrm rot="5400000">
            <a:off x="3492500" y="4395838"/>
            <a:ext cx="1870075" cy="1152525"/>
          </a:xfrm>
          <a:prstGeom prst="bentArrow">
            <a:avLst>
              <a:gd name="adj1" fmla="val 14526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468313" y="5632860"/>
            <a:ext cx="8207342" cy="115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600" b="1" dirty="0"/>
              <a:t>Idő-pénz beosztása, munka, házastárs, barátok, szórakozás, szenvedés, hobby</a:t>
            </a:r>
          </a:p>
        </p:txBody>
      </p:sp>
    </p:spTree>
    <p:extLst>
      <p:ext uri="{BB962C8B-B14F-4D97-AF65-F5344CB8AC3E}">
        <p14:creationId xmlns:p14="http://schemas.microsoft.com/office/powerpoint/2010/main" val="30029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00806" y="365126"/>
            <a:ext cx="89423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Görög tökéletesség = hibátlanság</a:t>
            </a:r>
            <a:br>
              <a:rPr lang="hu-HU" altLang="hu-HU" sz="36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hu-HU" altLang="hu-HU" sz="16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hu-HU" altLang="hu-HU" sz="16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hu-HU" altLang="hu-H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Bibliai tökéletesség = </a:t>
            </a:r>
            <a:br>
              <a:rPr lang="hu-HU" altLang="hu-HU" sz="36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hu-HU" altLang="hu-H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	szeretetteljes együttműködés</a:t>
            </a:r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2513"/>
            <a:ext cx="9164638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1770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9400" y="1038226"/>
            <a:ext cx="8604250" cy="1325563"/>
          </a:xfrm>
        </p:spPr>
        <p:txBody>
          <a:bodyPr>
            <a:noAutofit/>
          </a:bodyPr>
          <a:lstStyle/>
          <a:p>
            <a:r>
              <a:rPr lang="hu-HU" sz="6000" dirty="0">
                <a:solidFill>
                  <a:srgbClr val="C00000"/>
                </a:solidFill>
                <a:latin typeface="Arial Black" panose="020B0A04020102020204" pitchFamily="34" charset="0"/>
              </a:rPr>
              <a:t>…és szüntelen ima</a:t>
            </a:r>
          </a:p>
        </p:txBody>
      </p:sp>
      <p:pic>
        <p:nvPicPr>
          <p:cNvPr id="4" name="Picture 2" descr="F:\Ké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92" y="2363789"/>
            <a:ext cx="5364065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8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203201"/>
            <a:ext cx="9144000" cy="882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5400">
                <a:solidFill>
                  <a:srgbClr val="C00000"/>
                </a:solidFill>
                <a:latin typeface="Arial Black" panose="020B0A04020102020204" pitchFamily="34" charset="0"/>
              </a:rPr>
              <a:t>Az emberkép fontossága</a:t>
            </a:r>
            <a:endParaRPr lang="hu-HU" sz="5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246857" y="1922463"/>
            <a:ext cx="2725737" cy="2722562"/>
          </a:xfrm>
          <a:custGeom>
            <a:avLst/>
            <a:gdLst>
              <a:gd name="T0" fmla="*/ 83815617 w 2297"/>
              <a:gd name="T1" fmla="*/ 441846724 h 3366"/>
              <a:gd name="T2" fmla="*/ 95183417 w 2297"/>
              <a:gd name="T3" fmla="*/ 400707112 h 3366"/>
              <a:gd name="T4" fmla="*/ 100273347 w 2297"/>
              <a:gd name="T5" fmla="*/ 384061648 h 3366"/>
              <a:gd name="T6" fmla="*/ 103836340 w 2297"/>
              <a:gd name="T7" fmla="*/ 371476088 h 3366"/>
              <a:gd name="T8" fmla="*/ 117409926 w 2297"/>
              <a:gd name="T9" fmla="*/ 333854782 h 3366"/>
              <a:gd name="T10" fmla="*/ 128268609 w 2297"/>
              <a:gd name="T11" fmla="*/ 325193656 h 3366"/>
              <a:gd name="T12" fmla="*/ 131831602 w 2297"/>
              <a:gd name="T13" fmla="*/ 347522984 h 3366"/>
              <a:gd name="T14" fmla="*/ 143877812 w 2297"/>
              <a:gd name="T15" fmla="*/ 432644461 h 3366"/>
              <a:gd name="T16" fmla="*/ 164068241 w 2297"/>
              <a:gd name="T17" fmla="*/ 451590490 h 3366"/>
              <a:gd name="T18" fmla="*/ 213441433 w 2297"/>
              <a:gd name="T19" fmla="*/ 449830969 h 3366"/>
              <a:gd name="T20" fmla="*/ 211235672 w 2297"/>
              <a:gd name="T21" fmla="*/ 440087570 h 3366"/>
              <a:gd name="T22" fmla="*/ 188330779 w 2297"/>
              <a:gd name="T23" fmla="*/ 432103325 h 3366"/>
              <a:gd name="T24" fmla="*/ 180525971 w 2297"/>
              <a:gd name="T25" fmla="*/ 413292672 h 3366"/>
              <a:gd name="T26" fmla="*/ 174078396 w 2297"/>
              <a:gd name="T27" fmla="*/ 384738161 h 3366"/>
              <a:gd name="T28" fmla="*/ 154736495 w 2297"/>
              <a:gd name="T29" fmla="*/ 238313118 h 3366"/>
              <a:gd name="T30" fmla="*/ 181204794 w 2297"/>
              <a:gd name="T31" fmla="*/ 145207072 h 3366"/>
              <a:gd name="T32" fmla="*/ 217004477 w 2297"/>
              <a:gd name="T33" fmla="*/ 150349524 h 3366"/>
              <a:gd name="T34" fmla="*/ 256536806 w 2297"/>
              <a:gd name="T35" fmla="*/ 156033480 h 3366"/>
              <a:gd name="T36" fmla="*/ 272146009 w 2297"/>
              <a:gd name="T37" fmla="*/ 158334137 h 3366"/>
              <a:gd name="T38" fmla="*/ 317447504 w 2297"/>
              <a:gd name="T39" fmla="*/ 164694606 h 3366"/>
              <a:gd name="T40" fmla="*/ 353925958 w 2297"/>
              <a:gd name="T41" fmla="*/ 170919698 h 3366"/>
              <a:gd name="T42" fmla="*/ 377509673 w 2297"/>
              <a:gd name="T43" fmla="*/ 159552154 h 3366"/>
              <a:gd name="T44" fmla="*/ 385483774 w 2297"/>
              <a:gd name="T45" fmla="*/ 152650182 h 3366"/>
              <a:gd name="T46" fmla="*/ 369704866 w 2297"/>
              <a:gd name="T47" fmla="*/ 146966594 h 3366"/>
              <a:gd name="T48" fmla="*/ 341031220 w 2297"/>
              <a:gd name="T49" fmla="*/ 145748577 h 3366"/>
              <a:gd name="T50" fmla="*/ 327457659 w 2297"/>
              <a:gd name="T51" fmla="*/ 139523485 h 3366"/>
              <a:gd name="T52" fmla="*/ 287246507 w 2297"/>
              <a:gd name="T53" fmla="*/ 132621512 h 3366"/>
              <a:gd name="T54" fmla="*/ 247883883 w 2297"/>
              <a:gd name="T55" fmla="*/ 127479060 h 3366"/>
              <a:gd name="T56" fmla="*/ 195626470 w 2297"/>
              <a:gd name="T57" fmla="*/ 119494815 h 3366"/>
              <a:gd name="T58" fmla="*/ 171873048 w 2297"/>
              <a:gd name="T59" fmla="*/ 116111517 h 3366"/>
              <a:gd name="T60" fmla="*/ 174078396 w 2297"/>
              <a:gd name="T61" fmla="*/ 101766803 h 3366"/>
              <a:gd name="T62" fmla="*/ 204109687 w 2297"/>
              <a:gd name="T63" fmla="*/ 82279615 h 3366"/>
              <a:gd name="T64" fmla="*/ 210556850 w 2297"/>
              <a:gd name="T65" fmla="*/ 48582744 h 3366"/>
              <a:gd name="T66" fmla="*/ 202073633 w 2297"/>
              <a:gd name="T67" fmla="*/ 28012926 h 3366"/>
              <a:gd name="T68" fmla="*/ 141841757 w 2297"/>
              <a:gd name="T69" fmla="*/ 541137 h 3366"/>
              <a:gd name="T70" fmla="*/ 106042100 w 2297"/>
              <a:gd name="T71" fmla="*/ 22870469 h 3366"/>
              <a:gd name="T72" fmla="*/ 97389177 w 2297"/>
              <a:gd name="T73" fmla="*/ 33696882 h 3366"/>
              <a:gd name="T74" fmla="*/ 106720510 w 2297"/>
              <a:gd name="T75" fmla="*/ 83497632 h 3366"/>
              <a:gd name="T76" fmla="*/ 138278765 w 2297"/>
              <a:gd name="T77" fmla="*/ 107991895 h 3366"/>
              <a:gd name="T78" fmla="*/ 120294096 w 2297"/>
              <a:gd name="T79" fmla="*/ 127479060 h 3366"/>
              <a:gd name="T80" fmla="*/ 106042100 w 2297"/>
              <a:gd name="T81" fmla="*/ 136004810 h 3366"/>
              <a:gd name="T82" fmla="*/ 78725686 w 2297"/>
              <a:gd name="T83" fmla="*/ 151432165 h 3366"/>
              <a:gd name="T84" fmla="*/ 54463148 w 2297"/>
              <a:gd name="T85" fmla="*/ 169160177 h 3366"/>
              <a:gd name="T86" fmla="*/ 44283274 w 2297"/>
              <a:gd name="T87" fmla="*/ 195549361 h 3366"/>
              <a:gd name="T88" fmla="*/ 37157289 w 2297"/>
              <a:gd name="T89" fmla="*/ 248056516 h 3366"/>
              <a:gd name="T90" fmla="*/ 37835699 w 2297"/>
              <a:gd name="T91" fmla="*/ 271468484 h 3366"/>
              <a:gd name="T92" fmla="*/ 60910723 w 2297"/>
              <a:gd name="T93" fmla="*/ 280129610 h 3366"/>
              <a:gd name="T94" fmla="*/ 56499203 w 2297"/>
              <a:gd name="T95" fmla="*/ 271468484 h 3366"/>
              <a:gd name="T96" fmla="*/ 65830948 w 2297"/>
              <a:gd name="T97" fmla="*/ 263484239 h 3366"/>
              <a:gd name="T98" fmla="*/ 73805049 w 2297"/>
              <a:gd name="T99" fmla="*/ 264701887 h 3366"/>
              <a:gd name="T100" fmla="*/ 65152126 w 2297"/>
              <a:gd name="T101" fmla="*/ 251575191 h 3366"/>
              <a:gd name="T102" fmla="*/ 65152126 w 2297"/>
              <a:gd name="T103" fmla="*/ 241154911 h 3366"/>
              <a:gd name="T104" fmla="*/ 72956933 w 2297"/>
              <a:gd name="T105" fmla="*/ 227486710 h 3366"/>
              <a:gd name="T106" fmla="*/ 78046864 w 2297"/>
              <a:gd name="T107" fmla="*/ 202315589 h 3366"/>
              <a:gd name="T108" fmla="*/ 81609857 w 2297"/>
              <a:gd name="T109" fmla="*/ 190406863 h 3366"/>
              <a:gd name="T110" fmla="*/ 125384027 w 2297"/>
              <a:gd name="T111" fmla="*/ 166318383 h 3366"/>
              <a:gd name="T112" fmla="*/ 116731104 w 2297"/>
              <a:gd name="T113" fmla="*/ 224644916 h 3366"/>
              <a:gd name="T114" fmla="*/ 106042100 w 2297"/>
              <a:gd name="T115" fmla="*/ 270926980 h 3366"/>
              <a:gd name="T116" fmla="*/ 70072763 w 2297"/>
              <a:gd name="T117" fmla="*/ 367551653 h 3366"/>
              <a:gd name="T118" fmla="*/ 62267956 w 2297"/>
              <a:gd name="T119" fmla="*/ 393805139 h 3366"/>
              <a:gd name="T120" fmla="*/ 42925630 w 2297"/>
              <a:gd name="T121" fmla="*/ 429802667 h 3366"/>
              <a:gd name="T122" fmla="*/ 0 w 2297"/>
              <a:gd name="T123" fmla="*/ 452131627 h 33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97"/>
              <a:gd name="T187" fmla="*/ 0 h 3366"/>
              <a:gd name="T188" fmla="*/ 2297 w 2297"/>
              <a:gd name="T189" fmla="*/ 3366 h 336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97" h="3366">
                <a:moveTo>
                  <a:pt x="181" y="3366"/>
                </a:moveTo>
                <a:lnTo>
                  <a:pt x="215" y="3362"/>
                </a:lnTo>
                <a:lnTo>
                  <a:pt x="253" y="3358"/>
                </a:lnTo>
                <a:lnTo>
                  <a:pt x="287" y="3358"/>
                </a:lnTo>
                <a:lnTo>
                  <a:pt x="325" y="3358"/>
                </a:lnTo>
                <a:lnTo>
                  <a:pt x="363" y="3358"/>
                </a:lnTo>
                <a:lnTo>
                  <a:pt x="397" y="3354"/>
                </a:lnTo>
                <a:lnTo>
                  <a:pt x="430" y="3341"/>
                </a:lnTo>
                <a:lnTo>
                  <a:pt x="460" y="3324"/>
                </a:lnTo>
                <a:lnTo>
                  <a:pt x="473" y="3307"/>
                </a:lnTo>
                <a:lnTo>
                  <a:pt x="485" y="3286"/>
                </a:lnTo>
                <a:lnTo>
                  <a:pt x="494" y="3265"/>
                </a:lnTo>
                <a:lnTo>
                  <a:pt x="498" y="3244"/>
                </a:lnTo>
                <a:lnTo>
                  <a:pt x="506" y="3219"/>
                </a:lnTo>
                <a:lnTo>
                  <a:pt x="511" y="3193"/>
                </a:lnTo>
                <a:lnTo>
                  <a:pt x="515" y="3172"/>
                </a:lnTo>
                <a:lnTo>
                  <a:pt x="519" y="3151"/>
                </a:lnTo>
                <a:lnTo>
                  <a:pt x="527" y="3121"/>
                </a:lnTo>
                <a:lnTo>
                  <a:pt x="532" y="3096"/>
                </a:lnTo>
                <a:lnTo>
                  <a:pt x="540" y="3066"/>
                </a:lnTo>
                <a:lnTo>
                  <a:pt x="544" y="3041"/>
                </a:lnTo>
                <a:lnTo>
                  <a:pt x="553" y="3016"/>
                </a:lnTo>
                <a:lnTo>
                  <a:pt x="557" y="2986"/>
                </a:lnTo>
                <a:lnTo>
                  <a:pt x="561" y="2961"/>
                </a:lnTo>
                <a:lnTo>
                  <a:pt x="570" y="2936"/>
                </a:lnTo>
                <a:lnTo>
                  <a:pt x="570" y="2927"/>
                </a:lnTo>
                <a:lnTo>
                  <a:pt x="574" y="2914"/>
                </a:lnTo>
                <a:lnTo>
                  <a:pt x="578" y="2902"/>
                </a:lnTo>
                <a:lnTo>
                  <a:pt x="582" y="2889"/>
                </a:lnTo>
                <a:lnTo>
                  <a:pt x="587" y="2876"/>
                </a:lnTo>
                <a:lnTo>
                  <a:pt x="587" y="2864"/>
                </a:lnTo>
                <a:lnTo>
                  <a:pt x="587" y="2851"/>
                </a:lnTo>
                <a:lnTo>
                  <a:pt x="587" y="2843"/>
                </a:lnTo>
                <a:lnTo>
                  <a:pt x="587" y="2838"/>
                </a:lnTo>
                <a:lnTo>
                  <a:pt x="591" y="2838"/>
                </a:lnTo>
                <a:lnTo>
                  <a:pt x="591" y="2834"/>
                </a:lnTo>
                <a:lnTo>
                  <a:pt x="595" y="2834"/>
                </a:lnTo>
                <a:lnTo>
                  <a:pt x="599" y="2822"/>
                </a:lnTo>
                <a:lnTo>
                  <a:pt x="599" y="2809"/>
                </a:lnTo>
                <a:lnTo>
                  <a:pt x="604" y="2796"/>
                </a:lnTo>
                <a:lnTo>
                  <a:pt x="608" y="2784"/>
                </a:lnTo>
                <a:lnTo>
                  <a:pt x="608" y="2771"/>
                </a:lnTo>
                <a:lnTo>
                  <a:pt x="612" y="2758"/>
                </a:lnTo>
                <a:lnTo>
                  <a:pt x="612" y="2745"/>
                </a:lnTo>
                <a:lnTo>
                  <a:pt x="612" y="2733"/>
                </a:lnTo>
                <a:lnTo>
                  <a:pt x="620" y="2707"/>
                </a:lnTo>
                <a:lnTo>
                  <a:pt x="629" y="2678"/>
                </a:lnTo>
                <a:lnTo>
                  <a:pt x="637" y="2653"/>
                </a:lnTo>
                <a:lnTo>
                  <a:pt x="642" y="2627"/>
                </a:lnTo>
                <a:lnTo>
                  <a:pt x="650" y="2602"/>
                </a:lnTo>
                <a:lnTo>
                  <a:pt x="658" y="2572"/>
                </a:lnTo>
                <a:lnTo>
                  <a:pt x="667" y="2547"/>
                </a:lnTo>
                <a:lnTo>
                  <a:pt x="671" y="2526"/>
                </a:lnTo>
                <a:lnTo>
                  <a:pt x="680" y="2505"/>
                </a:lnTo>
                <a:lnTo>
                  <a:pt x="684" y="2488"/>
                </a:lnTo>
                <a:lnTo>
                  <a:pt x="692" y="2467"/>
                </a:lnTo>
                <a:lnTo>
                  <a:pt x="696" y="2450"/>
                </a:lnTo>
                <a:lnTo>
                  <a:pt x="701" y="2433"/>
                </a:lnTo>
                <a:lnTo>
                  <a:pt x="709" y="2416"/>
                </a:lnTo>
                <a:lnTo>
                  <a:pt x="722" y="2399"/>
                </a:lnTo>
                <a:lnTo>
                  <a:pt x="734" y="2391"/>
                </a:lnTo>
                <a:lnTo>
                  <a:pt x="739" y="2391"/>
                </a:lnTo>
                <a:lnTo>
                  <a:pt x="743" y="2391"/>
                </a:lnTo>
                <a:lnTo>
                  <a:pt x="747" y="2395"/>
                </a:lnTo>
                <a:lnTo>
                  <a:pt x="751" y="2395"/>
                </a:lnTo>
                <a:lnTo>
                  <a:pt x="751" y="2399"/>
                </a:lnTo>
                <a:lnTo>
                  <a:pt x="756" y="2403"/>
                </a:lnTo>
                <a:lnTo>
                  <a:pt x="756" y="2416"/>
                </a:lnTo>
                <a:lnTo>
                  <a:pt x="756" y="2429"/>
                </a:lnTo>
                <a:lnTo>
                  <a:pt x="760" y="2437"/>
                </a:lnTo>
                <a:lnTo>
                  <a:pt x="760" y="2450"/>
                </a:lnTo>
                <a:lnTo>
                  <a:pt x="764" y="2463"/>
                </a:lnTo>
                <a:lnTo>
                  <a:pt x="764" y="2475"/>
                </a:lnTo>
                <a:lnTo>
                  <a:pt x="764" y="2488"/>
                </a:lnTo>
                <a:lnTo>
                  <a:pt x="764" y="2496"/>
                </a:lnTo>
                <a:lnTo>
                  <a:pt x="772" y="2522"/>
                </a:lnTo>
                <a:lnTo>
                  <a:pt x="777" y="2547"/>
                </a:lnTo>
                <a:lnTo>
                  <a:pt x="777" y="2568"/>
                </a:lnTo>
                <a:lnTo>
                  <a:pt x="777" y="2593"/>
                </a:lnTo>
                <a:lnTo>
                  <a:pt x="781" y="2615"/>
                </a:lnTo>
                <a:lnTo>
                  <a:pt x="781" y="2640"/>
                </a:lnTo>
                <a:lnTo>
                  <a:pt x="785" y="2661"/>
                </a:lnTo>
                <a:lnTo>
                  <a:pt x="794" y="2682"/>
                </a:lnTo>
                <a:lnTo>
                  <a:pt x="802" y="2758"/>
                </a:lnTo>
                <a:lnTo>
                  <a:pt x="806" y="2830"/>
                </a:lnTo>
                <a:lnTo>
                  <a:pt x="810" y="2906"/>
                </a:lnTo>
                <a:lnTo>
                  <a:pt x="819" y="2978"/>
                </a:lnTo>
                <a:lnTo>
                  <a:pt x="827" y="3050"/>
                </a:lnTo>
                <a:lnTo>
                  <a:pt x="836" y="3126"/>
                </a:lnTo>
                <a:lnTo>
                  <a:pt x="848" y="3197"/>
                </a:lnTo>
                <a:lnTo>
                  <a:pt x="861" y="3273"/>
                </a:lnTo>
                <a:lnTo>
                  <a:pt x="870" y="3286"/>
                </a:lnTo>
                <a:lnTo>
                  <a:pt x="874" y="3295"/>
                </a:lnTo>
                <a:lnTo>
                  <a:pt x="882" y="3307"/>
                </a:lnTo>
                <a:lnTo>
                  <a:pt x="886" y="3316"/>
                </a:lnTo>
                <a:lnTo>
                  <a:pt x="895" y="3324"/>
                </a:lnTo>
                <a:lnTo>
                  <a:pt x="903" y="3333"/>
                </a:lnTo>
                <a:lnTo>
                  <a:pt x="916" y="3337"/>
                </a:lnTo>
                <a:lnTo>
                  <a:pt x="924" y="3341"/>
                </a:lnTo>
                <a:lnTo>
                  <a:pt x="941" y="3341"/>
                </a:lnTo>
                <a:lnTo>
                  <a:pt x="954" y="3337"/>
                </a:lnTo>
                <a:lnTo>
                  <a:pt x="967" y="3337"/>
                </a:lnTo>
                <a:lnTo>
                  <a:pt x="979" y="3337"/>
                </a:lnTo>
                <a:lnTo>
                  <a:pt x="996" y="3337"/>
                </a:lnTo>
                <a:lnTo>
                  <a:pt x="1009" y="3337"/>
                </a:lnTo>
                <a:lnTo>
                  <a:pt x="1022" y="3337"/>
                </a:lnTo>
                <a:lnTo>
                  <a:pt x="1034" y="3333"/>
                </a:lnTo>
                <a:lnTo>
                  <a:pt x="1064" y="3333"/>
                </a:lnTo>
                <a:lnTo>
                  <a:pt x="1098" y="3333"/>
                </a:lnTo>
                <a:lnTo>
                  <a:pt x="1131" y="3328"/>
                </a:lnTo>
                <a:lnTo>
                  <a:pt x="1161" y="3328"/>
                </a:lnTo>
                <a:lnTo>
                  <a:pt x="1195" y="3328"/>
                </a:lnTo>
                <a:lnTo>
                  <a:pt x="1224" y="3328"/>
                </a:lnTo>
                <a:lnTo>
                  <a:pt x="1258" y="3324"/>
                </a:lnTo>
                <a:lnTo>
                  <a:pt x="1288" y="3320"/>
                </a:lnTo>
                <a:lnTo>
                  <a:pt x="1292" y="3316"/>
                </a:lnTo>
                <a:lnTo>
                  <a:pt x="1292" y="3311"/>
                </a:lnTo>
                <a:lnTo>
                  <a:pt x="1292" y="3303"/>
                </a:lnTo>
                <a:lnTo>
                  <a:pt x="1288" y="3299"/>
                </a:lnTo>
                <a:lnTo>
                  <a:pt x="1283" y="3290"/>
                </a:lnTo>
                <a:lnTo>
                  <a:pt x="1279" y="3286"/>
                </a:lnTo>
                <a:lnTo>
                  <a:pt x="1279" y="3282"/>
                </a:lnTo>
                <a:lnTo>
                  <a:pt x="1275" y="3278"/>
                </a:lnTo>
                <a:lnTo>
                  <a:pt x="1254" y="3265"/>
                </a:lnTo>
                <a:lnTo>
                  <a:pt x="1250" y="3257"/>
                </a:lnTo>
                <a:lnTo>
                  <a:pt x="1245" y="3252"/>
                </a:lnTo>
                <a:lnTo>
                  <a:pt x="1237" y="3248"/>
                </a:lnTo>
                <a:lnTo>
                  <a:pt x="1233" y="3244"/>
                </a:lnTo>
                <a:lnTo>
                  <a:pt x="1224" y="3240"/>
                </a:lnTo>
                <a:lnTo>
                  <a:pt x="1216" y="3240"/>
                </a:lnTo>
                <a:lnTo>
                  <a:pt x="1207" y="3235"/>
                </a:lnTo>
                <a:lnTo>
                  <a:pt x="1199" y="3235"/>
                </a:lnTo>
                <a:lnTo>
                  <a:pt x="1186" y="3223"/>
                </a:lnTo>
                <a:lnTo>
                  <a:pt x="1174" y="3219"/>
                </a:lnTo>
                <a:lnTo>
                  <a:pt x="1157" y="3210"/>
                </a:lnTo>
                <a:lnTo>
                  <a:pt x="1140" y="3206"/>
                </a:lnTo>
                <a:lnTo>
                  <a:pt x="1123" y="3202"/>
                </a:lnTo>
                <a:lnTo>
                  <a:pt x="1110" y="3193"/>
                </a:lnTo>
                <a:lnTo>
                  <a:pt x="1098" y="3185"/>
                </a:lnTo>
                <a:lnTo>
                  <a:pt x="1085" y="3172"/>
                </a:lnTo>
                <a:lnTo>
                  <a:pt x="1081" y="3164"/>
                </a:lnTo>
                <a:lnTo>
                  <a:pt x="1081" y="3151"/>
                </a:lnTo>
                <a:lnTo>
                  <a:pt x="1077" y="3143"/>
                </a:lnTo>
                <a:lnTo>
                  <a:pt x="1077" y="3130"/>
                </a:lnTo>
                <a:lnTo>
                  <a:pt x="1077" y="3121"/>
                </a:lnTo>
                <a:lnTo>
                  <a:pt x="1077" y="3113"/>
                </a:lnTo>
                <a:lnTo>
                  <a:pt x="1072" y="3105"/>
                </a:lnTo>
                <a:lnTo>
                  <a:pt x="1068" y="3096"/>
                </a:lnTo>
                <a:lnTo>
                  <a:pt x="1064" y="3075"/>
                </a:lnTo>
                <a:lnTo>
                  <a:pt x="1064" y="3054"/>
                </a:lnTo>
                <a:lnTo>
                  <a:pt x="1060" y="3033"/>
                </a:lnTo>
                <a:lnTo>
                  <a:pt x="1055" y="3012"/>
                </a:lnTo>
                <a:lnTo>
                  <a:pt x="1051" y="2990"/>
                </a:lnTo>
                <a:lnTo>
                  <a:pt x="1047" y="2969"/>
                </a:lnTo>
                <a:lnTo>
                  <a:pt x="1043" y="2952"/>
                </a:lnTo>
                <a:lnTo>
                  <a:pt x="1039" y="2931"/>
                </a:lnTo>
                <a:lnTo>
                  <a:pt x="1034" y="2914"/>
                </a:lnTo>
                <a:lnTo>
                  <a:pt x="1034" y="2902"/>
                </a:lnTo>
                <a:lnTo>
                  <a:pt x="1030" y="2885"/>
                </a:lnTo>
                <a:lnTo>
                  <a:pt x="1030" y="2872"/>
                </a:lnTo>
                <a:lnTo>
                  <a:pt x="1030" y="2855"/>
                </a:lnTo>
                <a:lnTo>
                  <a:pt x="1026" y="2843"/>
                </a:lnTo>
                <a:lnTo>
                  <a:pt x="1022" y="2830"/>
                </a:lnTo>
                <a:lnTo>
                  <a:pt x="1017" y="2813"/>
                </a:lnTo>
                <a:lnTo>
                  <a:pt x="1001" y="2695"/>
                </a:lnTo>
                <a:lnTo>
                  <a:pt x="984" y="2577"/>
                </a:lnTo>
                <a:lnTo>
                  <a:pt x="967" y="2458"/>
                </a:lnTo>
                <a:lnTo>
                  <a:pt x="946" y="2340"/>
                </a:lnTo>
                <a:lnTo>
                  <a:pt x="929" y="2222"/>
                </a:lnTo>
                <a:lnTo>
                  <a:pt x="916" y="2103"/>
                </a:lnTo>
                <a:lnTo>
                  <a:pt x="908" y="1985"/>
                </a:lnTo>
                <a:lnTo>
                  <a:pt x="908" y="1867"/>
                </a:lnTo>
                <a:lnTo>
                  <a:pt x="912" y="1816"/>
                </a:lnTo>
                <a:lnTo>
                  <a:pt x="912" y="1761"/>
                </a:lnTo>
                <a:lnTo>
                  <a:pt x="916" y="1711"/>
                </a:lnTo>
                <a:lnTo>
                  <a:pt x="920" y="1660"/>
                </a:lnTo>
                <a:lnTo>
                  <a:pt x="929" y="1609"/>
                </a:lnTo>
                <a:lnTo>
                  <a:pt x="933" y="1559"/>
                </a:lnTo>
                <a:lnTo>
                  <a:pt x="941" y="1504"/>
                </a:lnTo>
                <a:lnTo>
                  <a:pt x="954" y="1453"/>
                </a:lnTo>
                <a:lnTo>
                  <a:pt x="988" y="1170"/>
                </a:lnTo>
                <a:lnTo>
                  <a:pt x="1005" y="1081"/>
                </a:lnTo>
                <a:lnTo>
                  <a:pt x="1022" y="1077"/>
                </a:lnTo>
                <a:lnTo>
                  <a:pt x="1034" y="1073"/>
                </a:lnTo>
                <a:lnTo>
                  <a:pt x="1051" y="1073"/>
                </a:lnTo>
                <a:lnTo>
                  <a:pt x="1068" y="1073"/>
                </a:lnTo>
                <a:lnTo>
                  <a:pt x="1085" y="1073"/>
                </a:lnTo>
                <a:lnTo>
                  <a:pt x="1102" y="1073"/>
                </a:lnTo>
                <a:lnTo>
                  <a:pt x="1119" y="1077"/>
                </a:lnTo>
                <a:lnTo>
                  <a:pt x="1136" y="1081"/>
                </a:lnTo>
                <a:lnTo>
                  <a:pt x="1153" y="1086"/>
                </a:lnTo>
                <a:lnTo>
                  <a:pt x="1174" y="1090"/>
                </a:lnTo>
                <a:lnTo>
                  <a:pt x="1191" y="1090"/>
                </a:lnTo>
                <a:lnTo>
                  <a:pt x="1207" y="1094"/>
                </a:lnTo>
                <a:lnTo>
                  <a:pt x="1224" y="1098"/>
                </a:lnTo>
                <a:lnTo>
                  <a:pt x="1245" y="1102"/>
                </a:lnTo>
                <a:lnTo>
                  <a:pt x="1262" y="1107"/>
                </a:lnTo>
                <a:lnTo>
                  <a:pt x="1279" y="1111"/>
                </a:lnTo>
                <a:lnTo>
                  <a:pt x="1305" y="1115"/>
                </a:lnTo>
                <a:lnTo>
                  <a:pt x="1330" y="1119"/>
                </a:lnTo>
                <a:lnTo>
                  <a:pt x="1359" y="1124"/>
                </a:lnTo>
                <a:lnTo>
                  <a:pt x="1385" y="1132"/>
                </a:lnTo>
                <a:lnTo>
                  <a:pt x="1410" y="1136"/>
                </a:lnTo>
                <a:lnTo>
                  <a:pt x="1436" y="1140"/>
                </a:lnTo>
                <a:lnTo>
                  <a:pt x="1457" y="1145"/>
                </a:lnTo>
                <a:lnTo>
                  <a:pt x="1482" y="1149"/>
                </a:lnTo>
                <a:lnTo>
                  <a:pt x="1490" y="1153"/>
                </a:lnTo>
                <a:lnTo>
                  <a:pt x="1499" y="1153"/>
                </a:lnTo>
                <a:lnTo>
                  <a:pt x="1503" y="1153"/>
                </a:lnTo>
                <a:lnTo>
                  <a:pt x="1512" y="1153"/>
                </a:lnTo>
                <a:lnTo>
                  <a:pt x="1520" y="1153"/>
                </a:lnTo>
                <a:lnTo>
                  <a:pt x="1524" y="1157"/>
                </a:lnTo>
                <a:lnTo>
                  <a:pt x="1528" y="1157"/>
                </a:lnTo>
                <a:lnTo>
                  <a:pt x="1537" y="1157"/>
                </a:lnTo>
                <a:lnTo>
                  <a:pt x="1545" y="1157"/>
                </a:lnTo>
                <a:lnTo>
                  <a:pt x="1554" y="1162"/>
                </a:lnTo>
                <a:lnTo>
                  <a:pt x="1562" y="1162"/>
                </a:lnTo>
                <a:lnTo>
                  <a:pt x="1571" y="1162"/>
                </a:lnTo>
                <a:lnTo>
                  <a:pt x="1579" y="1166"/>
                </a:lnTo>
                <a:lnTo>
                  <a:pt x="1588" y="1166"/>
                </a:lnTo>
                <a:lnTo>
                  <a:pt x="1596" y="1170"/>
                </a:lnTo>
                <a:lnTo>
                  <a:pt x="1604" y="1170"/>
                </a:lnTo>
                <a:lnTo>
                  <a:pt x="1626" y="1174"/>
                </a:lnTo>
                <a:lnTo>
                  <a:pt x="1642" y="1179"/>
                </a:lnTo>
                <a:lnTo>
                  <a:pt x="1664" y="1179"/>
                </a:lnTo>
                <a:lnTo>
                  <a:pt x="1685" y="1183"/>
                </a:lnTo>
                <a:lnTo>
                  <a:pt x="1702" y="1187"/>
                </a:lnTo>
                <a:lnTo>
                  <a:pt x="1723" y="1191"/>
                </a:lnTo>
                <a:lnTo>
                  <a:pt x="1740" y="1195"/>
                </a:lnTo>
                <a:lnTo>
                  <a:pt x="1761" y="1200"/>
                </a:lnTo>
                <a:lnTo>
                  <a:pt x="1786" y="1204"/>
                </a:lnTo>
                <a:lnTo>
                  <a:pt x="1816" y="1208"/>
                </a:lnTo>
                <a:lnTo>
                  <a:pt x="1845" y="1212"/>
                </a:lnTo>
                <a:lnTo>
                  <a:pt x="1871" y="1217"/>
                </a:lnTo>
                <a:lnTo>
                  <a:pt x="1900" y="1221"/>
                </a:lnTo>
                <a:lnTo>
                  <a:pt x="1925" y="1225"/>
                </a:lnTo>
                <a:lnTo>
                  <a:pt x="1951" y="1221"/>
                </a:lnTo>
                <a:lnTo>
                  <a:pt x="1980" y="1212"/>
                </a:lnTo>
                <a:lnTo>
                  <a:pt x="1993" y="1221"/>
                </a:lnTo>
                <a:lnTo>
                  <a:pt x="2006" y="1229"/>
                </a:lnTo>
                <a:lnTo>
                  <a:pt x="2018" y="1238"/>
                </a:lnTo>
                <a:lnTo>
                  <a:pt x="2031" y="1246"/>
                </a:lnTo>
                <a:lnTo>
                  <a:pt x="2039" y="1255"/>
                </a:lnTo>
                <a:lnTo>
                  <a:pt x="2056" y="1259"/>
                </a:lnTo>
                <a:lnTo>
                  <a:pt x="2069" y="1263"/>
                </a:lnTo>
                <a:lnTo>
                  <a:pt x="2086" y="1263"/>
                </a:lnTo>
                <a:lnTo>
                  <a:pt x="2099" y="1263"/>
                </a:lnTo>
                <a:lnTo>
                  <a:pt x="2107" y="1263"/>
                </a:lnTo>
                <a:lnTo>
                  <a:pt x="2120" y="1259"/>
                </a:lnTo>
                <a:lnTo>
                  <a:pt x="2132" y="1259"/>
                </a:lnTo>
                <a:lnTo>
                  <a:pt x="2141" y="1255"/>
                </a:lnTo>
                <a:lnTo>
                  <a:pt x="2153" y="1250"/>
                </a:lnTo>
                <a:lnTo>
                  <a:pt x="2162" y="1246"/>
                </a:lnTo>
                <a:lnTo>
                  <a:pt x="2170" y="1242"/>
                </a:lnTo>
                <a:lnTo>
                  <a:pt x="2187" y="1195"/>
                </a:lnTo>
                <a:lnTo>
                  <a:pt x="2196" y="1187"/>
                </a:lnTo>
                <a:lnTo>
                  <a:pt x="2208" y="1183"/>
                </a:lnTo>
                <a:lnTo>
                  <a:pt x="2225" y="1179"/>
                </a:lnTo>
                <a:lnTo>
                  <a:pt x="2242" y="1179"/>
                </a:lnTo>
                <a:lnTo>
                  <a:pt x="2259" y="1179"/>
                </a:lnTo>
                <a:lnTo>
                  <a:pt x="2276" y="1174"/>
                </a:lnTo>
                <a:lnTo>
                  <a:pt x="2289" y="1166"/>
                </a:lnTo>
                <a:lnTo>
                  <a:pt x="2297" y="1153"/>
                </a:lnTo>
                <a:lnTo>
                  <a:pt x="2297" y="1149"/>
                </a:lnTo>
                <a:lnTo>
                  <a:pt x="2293" y="1145"/>
                </a:lnTo>
                <a:lnTo>
                  <a:pt x="2293" y="1140"/>
                </a:lnTo>
                <a:lnTo>
                  <a:pt x="2289" y="1136"/>
                </a:lnTo>
                <a:lnTo>
                  <a:pt x="2280" y="1132"/>
                </a:lnTo>
                <a:lnTo>
                  <a:pt x="2276" y="1132"/>
                </a:lnTo>
                <a:lnTo>
                  <a:pt x="2272" y="1128"/>
                </a:lnTo>
                <a:lnTo>
                  <a:pt x="2268" y="1128"/>
                </a:lnTo>
                <a:lnTo>
                  <a:pt x="2259" y="1128"/>
                </a:lnTo>
                <a:lnTo>
                  <a:pt x="2255" y="1124"/>
                </a:lnTo>
                <a:lnTo>
                  <a:pt x="2251" y="1124"/>
                </a:lnTo>
                <a:lnTo>
                  <a:pt x="2246" y="1124"/>
                </a:lnTo>
                <a:lnTo>
                  <a:pt x="2242" y="1119"/>
                </a:lnTo>
                <a:lnTo>
                  <a:pt x="2234" y="1119"/>
                </a:lnTo>
                <a:lnTo>
                  <a:pt x="2230" y="1115"/>
                </a:lnTo>
                <a:lnTo>
                  <a:pt x="2225" y="1115"/>
                </a:lnTo>
                <a:lnTo>
                  <a:pt x="2213" y="1107"/>
                </a:lnTo>
                <a:lnTo>
                  <a:pt x="2196" y="1094"/>
                </a:lnTo>
                <a:lnTo>
                  <a:pt x="2179" y="1086"/>
                </a:lnTo>
                <a:lnTo>
                  <a:pt x="2166" y="1081"/>
                </a:lnTo>
                <a:lnTo>
                  <a:pt x="2149" y="1077"/>
                </a:lnTo>
                <a:lnTo>
                  <a:pt x="2132" y="1073"/>
                </a:lnTo>
                <a:lnTo>
                  <a:pt x="2111" y="1069"/>
                </a:lnTo>
                <a:lnTo>
                  <a:pt x="2094" y="1064"/>
                </a:lnTo>
                <a:lnTo>
                  <a:pt x="2082" y="1073"/>
                </a:lnTo>
                <a:lnTo>
                  <a:pt x="2073" y="1077"/>
                </a:lnTo>
                <a:lnTo>
                  <a:pt x="2061" y="1081"/>
                </a:lnTo>
                <a:lnTo>
                  <a:pt x="2048" y="1081"/>
                </a:lnTo>
                <a:lnTo>
                  <a:pt x="2035" y="1081"/>
                </a:lnTo>
                <a:lnTo>
                  <a:pt x="2023" y="1081"/>
                </a:lnTo>
                <a:lnTo>
                  <a:pt x="2010" y="1077"/>
                </a:lnTo>
                <a:lnTo>
                  <a:pt x="1997" y="1069"/>
                </a:lnTo>
                <a:lnTo>
                  <a:pt x="1993" y="1064"/>
                </a:lnTo>
                <a:lnTo>
                  <a:pt x="1989" y="1060"/>
                </a:lnTo>
                <a:lnTo>
                  <a:pt x="1985" y="1056"/>
                </a:lnTo>
                <a:lnTo>
                  <a:pt x="1980" y="1052"/>
                </a:lnTo>
                <a:lnTo>
                  <a:pt x="1980" y="1048"/>
                </a:lnTo>
                <a:lnTo>
                  <a:pt x="1976" y="1043"/>
                </a:lnTo>
                <a:lnTo>
                  <a:pt x="1972" y="1039"/>
                </a:lnTo>
                <a:lnTo>
                  <a:pt x="1972" y="1035"/>
                </a:lnTo>
                <a:lnTo>
                  <a:pt x="1959" y="1035"/>
                </a:lnTo>
                <a:lnTo>
                  <a:pt x="1942" y="1031"/>
                </a:lnTo>
                <a:lnTo>
                  <a:pt x="1930" y="1031"/>
                </a:lnTo>
                <a:lnTo>
                  <a:pt x="1913" y="1026"/>
                </a:lnTo>
                <a:lnTo>
                  <a:pt x="1900" y="1026"/>
                </a:lnTo>
                <a:lnTo>
                  <a:pt x="1887" y="1022"/>
                </a:lnTo>
                <a:lnTo>
                  <a:pt x="1871" y="1018"/>
                </a:lnTo>
                <a:lnTo>
                  <a:pt x="1858" y="1014"/>
                </a:lnTo>
                <a:lnTo>
                  <a:pt x="1833" y="1010"/>
                </a:lnTo>
                <a:lnTo>
                  <a:pt x="1811" y="1001"/>
                </a:lnTo>
                <a:lnTo>
                  <a:pt x="1786" y="997"/>
                </a:lnTo>
                <a:lnTo>
                  <a:pt x="1765" y="993"/>
                </a:lnTo>
                <a:lnTo>
                  <a:pt x="1740" y="988"/>
                </a:lnTo>
                <a:lnTo>
                  <a:pt x="1718" y="984"/>
                </a:lnTo>
                <a:lnTo>
                  <a:pt x="1693" y="980"/>
                </a:lnTo>
                <a:lnTo>
                  <a:pt x="1668" y="980"/>
                </a:lnTo>
                <a:lnTo>
                  <a:pt x="1659" y="976"/>
                </a:lnTo>
                <a:lnTo>
                  <a:pt x="1647" y="972"/>
                </a:lnTo>
                <a:lnTo>
                  <a:pt x="1634" y="967"/>
                </a:lnTo>
                <a:lnTo>
                  <a:pt x="1621" y="967"/>
                </a:lnTo>
                <a:lnTo>
                  <a:pt x="1613" y="967"/>
                </a:lnTo>
                <a:lnTo>
                  <a:pt x="1600" y="963"/>
                </a:lnTo>
                <a:lnTo>
                  <a:pt x="1588" y="963"/>
                </a:lnTo>
                <a:lnTo>
                  <a:pt x="1575" y="959"/>
                </a:lnTo>
                <a:lnTo>
                  <a:pt x="1537" y="955"/>
                </a:lnTo>
                <a:lnTo>
                  <a:pt x="1499" y="946"/>
                </a:lnTo>
                <a:lnTo>
                  <a:pt x="1461" y="942"/>
                </a:lnTo>
                <a:lnTo>
                  <a:pt x="1427" y="934"/>
                </a:lnTo>
                <a:lnTo>
                  <a:pt x="1389" y="929"/>
                </a:lnTo>
                <a:lnTo>
                  <a:pt x="1351" y="921"/>
                </a:lnTo>
                <a:lnTo>
                  <a:pt x="1313" y="917"/>
                </a:lnTo>
                <a:lnTo>
                  <a:pt x="1279" y="912"/>
                </a:lnTo>
                <a:lnTo>
                  <a:pt x="1258" y="908"/>
                </a:lnTo>
                <a:lnTo>
                  <a:pt x="1241" y="904"/>
                </a:lnTo>
                <a:lnTo>
                  <a:pt x="1224" y="900"/>
                </a:lnTo>
                <a:lnTo>
                  <a:pt x="1207" y="896"/>
                </a:lnTo>
                <a:lnTo>
                  <a:pt x="1186" y="891"/>
                </a:lnTo>
                <a:lnTo>
                  <a:pt x="1169" y="887"/>
                </a:lnTo>
                <a:lnTo>
                  <a:pt x="1153" y="883"/>
                </a:lnTo>
                <a:lnTo>
                  <a:pt x="1136" y="879"/>
                </a:lnTo>
                <a:lnTo>
                  <a:pt x="1119" y="879"/>
                </a:lnTo>
                <a:lnTo>
                  <a:pt x="1106" y="874"/>
                </a:lnTo>
                <a:lnTo>
                  <a:pt x="1089" y="874"/>
                </a:lnTo>
                <a:lnTo>
                  <a:pt x="1077" y="870"/>
                </a:lnTo>
                <a:lnTo>
                  <a:pt x="1064" y="870"/>
                </a:lnTo>
                <a:lnTo>
                  <a:pt x="1047" y="870"/>
                </a:lnTo>
                <a:lnTo>
                  <a:pt x="1034" y="866"/>
                </a:lnTo>
                <a:lnTo>
                  <a:pt x="1017" y="862"/>
                </a:lnTo>
                <a:lnTo>
                  <a:pt x="1013" y="858"/>
                </a:lnTo>
                <a:lnTo>
                  <a:pt x="1009" y="858"/>
                </a:lnTo>
                <a:lnTo>
                  <a:pt x="1005" y="853"/>
                </a:lnTo>
                <a:lnTo>
                  <a:pt x="1001" y="849"/>
                </a:lnTo>
                <a:lnTo>
                  <a:pt x="1001" y="798"/>
                </a:lnTo>
                <a:lnTo>
                  <a:pt x="1005" y="790"/>
                </a:lnTo>
                <a:lnTo>
                  <a:pt x="1005" y="781"/>
                </a:lnTo>
                <a:lnTo>
                  <a:pt x="1009" y="773"/>
                </a:lnTo>
                <a:lnTo>
                  <a:pt x="1013" y="765"/>
                </a:lnTo>
                <a:lnTo>
                  <a:pt x="1022" y="760"/>
                </a:lnTo>
                <a:lnTo>
                  <a:pt x="1026" y="752"/>
                </a:lnTo>
                <a:lnTo>
                  <a:pt x="1034" y="748"/>
                </a:lnTo>
                <a:lnTo>
                  <a:pt x="1043" y="739"/>
                </a:lnTo>
                <a:lnTo>
                  <a:pt x="1064" y="727"/>
                </a:lnTo>
                <a:lnTo>
                  <a:pt x="1085" y="714"/>
                </a:lnTo>
                <a:lnTo>
                  <a:pt x="1106" y="701"/>
                </a:lnTo>
                <a:lnTo>
                  <a:pt x="1127" y="689"/>
                </a:lnTo>
                <a:lnTo>
                  <a:pt x="1144" y="672"/>
                </a:lnTo>
                <a:lnTo>
                  <a:pt x="1161" y="655"/>
                </a:lnTo>
                <a:lnTo>
                  <a:pt x="1178" y="638"/>
                </a:lnTo>
                <a:lnTo>
                  <a:pt x="1195" y="621"/>
                </a:lnTo>
                <a:lnTo>
                  <a:pt x="1199" y="617"/>
                </a:lnTo>
                <a:lnTo>
                  <a:pt x="1203" y="608"/>
                </a:lnTo>
                <a:lnTo>
                  <a:pt x="1203" y="604"/>
                </a:lnTo>
                <a:lnTo>
                  <a:pt x="1207" y="596"/>
                </a:lnTo>
                <a:lnTo>
                  <a:pt x="1212" y="591"/>
                </a:lnTo>
                <a:lnTo>
                  <a:pt x="1212" y="583"/>
                </a:lnTo>
                <a:lnTo>
                  <a:pt x="1216" y="579"/>
                </a:lnTo>
                <a:lnTo>
                  <a:pt x="1220" y="575"/>
                </a:lnTo>
                <a:lnTo>
                  <a:pt x="1233" y="541"/>
                </a:lnTo>
                <a:lnTo>
                  <a:pt x="1245" y="507"/>
                </a:lnTo>
                <a:lnTo>
                  <a:pt x="1250" y="469"/>
                </a:lnTo>
                <a:lnTo>
                  <a:pt x="1250" y="435"/>
                </a:lnTo>
                <a:lnTo>
                  <a:pt x="1250" y="397"/>
                </a:lnTo>
                <a:lnTo>
                  <a:pt x="1241" y="359"/>
                </a:lnTo>
                <a:lnTo>
                  <a:pt x="1237" y="325"/>
                </a:lnTo>
                <a:lnTo>
                  <a:pt x="1224" y="287"/>
                </a:lnTo>
                <a:lnTo>
                  <a:pt x="1224" y="283"/>
                </a:lnTo>
                <a:lnTo>
                  <a:pt x="1229" y="283"/>
                </a:lnTo>
                <a:lnTo>
                  <a:pt x="1229" y="279"/>
                </a:lnTo>
                <a:lnTo>
                  <a:pt x="1212" y="241"/>
                </a:lnTo>
                <a:lnTo>
                  <a:pt x="1191" y="207"/>
                </a:lnTo>
                <a:lnTo>
                  <a:pt x="1169" y="169"/>
                </a:lnTo>
                <a:lnTo>
                  <a:pt x="1144" y="139"/>
                </a:lnTo>
                <a:lnTo>
                  <a:pt x="1119" y="106"/>
                </a:lnTo>
                <a:lnTo>
                  <a:pt x="1089" y="80"/>
                </a:lnTo>
                <a:lnTo>
                  <a:pt x="1055" y="55"/>
                </a:lnTo>
                <a:lnTo>
                  <a:pt x="1022" y="34"/>
                </a:lnTo>
                <a:lnTo>
                  <a:pt x="992" y="21"/>
                </a:lnTo>
                <a:lnTo>
                  <a:pt x="962" y="13"/>
                </a:lnTo>
                <a:lnTo>
                  <a:pt x="933" y="4"/>
                </a:lnTo>
                <a:lnTo>
                  <a:pt x="899" y="0"/>
                </a:lnTo>
                <a:lnTo>
                  <a:pt x="865" y="0"/>
                </a:lnTo>
                <a:lnTo>
                  <a:pt x="836" y="4"/>
                </a:lnTo>
                <a:lnTo>
                  <a:pt x="806" y="9"/>
                </a:lnTo>
                <a:lnTo>
                  <a:pt x="777" y="17"/>
                </a:lnTo>
                <a:lnTo>
                  <a:pt x="756" y="30"/>
                </a:lnTo>
                <a:lnTo>
                  <a:pt x="734" y="42"/>
                </a:lnTo>
                <a:lnTo>
                  <a:pt x="718" y="55"/>
                </a:lnTo>
                <a:lnTo>
                  <a:pt x="701" y="72"/>
                </a:lnTo>
                <a:lnTo>
                  <a:pt x="684" y="89"/>
                </a:lnTo>
                <a:lnTo>
                  <a:pt x="667" y="106"/>
                </a:lnTo>
                <a:lnTo>
                  <a:pt x="654" y="127"/>
                </a:lnTo>
                <a:lnTo>
                  <a:pt x="642" y="144"/>
                </a:lnTo>
                <a:lnTo>
                  <a:pt x="633" y="156"/>
                </a:lnTo>
                <a:lnTo>
                  <a:pt x="625" y="169"/>
                </a:lnTo>
                <a:lnTo>
                  <a:pt x="616" y="177"/>
                </a:lnTo>
                <a:lnTo>
                  <a:pt x="608" y="190"/>
                </a:lnTo>
                <a:lnTo>
                  <a:pt x="599" y="199"/>
                </a:lnTo>
                <a:lnTo>
                  <a:pt x="591" y="211"/>
                </a:lnTo>
                <a:lnTo>
                  <a:pt x="587" y="224"/>
                </a:lnTo>
                <a:lnTo>
                  <a:pt x="582" y="237"/>
                </a:lnTo>
                <a:lnTo>
                  <a:pt x="582" y="241"/>
                </a:lnTo>
                <a:lnTo>
                  <a:pt x="578" y="241"/>
                </a:lnTo>
                <a:lnTo>
                  <a:pt x="578" y="245"/>
                </a:lnTo>
                <a:lnTo>
                  <a:pt x="574" y="245"/>
                </a:lnTo>
                <a:lnTo>
                  <a:pt x="574" y="249"/>
                </a:lnTo>
                <a:lnTo>
                  <a:pt x="561" y="287"/>
                </a:lnTo>
                <a:lnTo>
                  <a:pt x="557" y="330"/>
                </a:lnTo>
                <a:lnTo>
                  <a:pt x="553" y="368"/>
                </a:lnTo>
                <a:lnTo>
                  <a:pt x="553" y="406"/>
                </a:lnTo>
                <a:lnTo>
                  <a:pt x="557" y="448"/>
                </a:lnTo>
                <a:lnTo>
                  <a:pt x="561" y="486"/>
                </a:lnTo>
                <a:lnTo>
                  <a:pt x="574" y="524"/>
                </a:lnTo>
                <a:lnTo>
                  <a:pt x="587" y="558"/>
                </a:lnTo>
                <a:lnTo>
                  <a:pt x="608" y="587"/>
                </a:lnTo>
                <a:lnTo>
                  <a:pt x="629" y="617"/>
                </a:lnTo>
                <a:lnTo>
                  <a:pt x="646" y="642"/>
                </a:lnTo>
                <a:lnTo>
                  <a:pt x="667" y="663"/>
                </a:lnTo>
                <a:lnTo>
                  <a:pt x="688" y="684"/>
                </a:lnTo>
                <a:lnTo>
                  <a:pt x="713" y="701"/>
                </a:lnTo>
                <a:lnTo>
                  <a:pt x="739" y="722"/>
                </a:lnTo>
                <a:lnTo>
                  <a:pt x="764" y="735"/>
                </a:lnTo>
                <a:lnTo>
                  <a:pt x="794" y="752"/>
                </a:lnTo>
                <a:lnTo>
                  <a:pt x="798" y="756"/>
                </a:lnTo>
                <a:lnTo>
                  <a:pt x="806" y="765"/>
                </a:lnTo>
                <a:lnTo>
                  <a:pt x="810" y="777"/>
                </a:lnTo>
                <a:lnTo>
                  <a:pt x="810" y="786"/>
                </a:lnTo>
                <a:lnTo>
                  <a:pt x="815" y="798"/>
                </a:lnTo>
                <a:lnTo>
                  <a:pt x="815" y="811"/>
                </a:lnTo>
                <a:lnTo>
                  <a:pt x="815" y="819"/>
                </a:lnTo>
                <a:lnTo>
                  <a:pt x="810" y="832"/>
                </a:lnTo>
                <a:lnTo>
                  <a:pt x="802" y="849"/>
                </a:lnTo>
                <a:lnTo>
                  <a:pt x="794" y="866"/>
                </a:lnTo>
                <a:lnTo>
                  <a:pt x="781" y="879"/>
                </a:lnTo>
                <a:lnTo>
                  <a:pt x="768" y="891"/>
                </a:lnTo>
                <a:lnTo>
                  <a:pt x="756" y="904"/>
                </a:lnTo>
                <a:lnTo>
                  <a:pt x="739" y="912"/>
                </a:lnTo>
                <a:lnTo>
                  <a:pt x="726" y="925"/>
                </a:lnTo>
                <a:lnTo>
                  <a:pt x="718" y="938"/>
                </a:lnTo>
                <a:lnTo>
                  <a:pt x="709" y="942"/>
                </a:lnTo>
                <a:lnTo>
                  <a:pt x="705" y="942"/>
                </a:lnTo>
                <a:lnTo>
                  <a:pt x="701" y="946"/>
                </a:lnTo>
                <a:lnTo>
                  <a:pt x="696" y="950"/>
                </a:lnTo>
                <a:lnTo>
                  <a:pt x="692" y="950"/>
                </a:lnTo>
                <a:lnTo>
                  <a:pt x="684" y="955"/>
                </a:lnTo>
                <a:lnTo>
                  <a:pt x="680" y="959"/>
                </a:lnTo>
                <a:lnTo>
                  <a:pt x="675" y="963"/>
                </a:lnTo>
                <a:lnTo>
                  <a:pt x="667" y="972"/>
                </a:lnTo>
                <a:lnTo>
                  <a:pt x="654" y="980"/>
                </a:lnTo>
                <a:lnTo>
                  <a:pt x="646" y="988"/>
                </a:lnTo>
                <a:lnTo>
                  <a:pt x="633" y="997"/>
                </a:lnTo>
                <a:lnTo>
                  <a:pt x="625" y="1005"/>
                </a:lnTo>
                <a:lnTo>
                  <a:pt x="612" y="1014"/>
                </a:lnTo>
                <a:lnTo>
                  <a:pt x="604" y="1022"/>
                </a:lnTo>
                <a:lnTo>
                  <a:pt x="595" y="1031"/>
                </a:lnTo>
                <a:lnTo>
                  <a:pt x="578" y="1039"/>
                </a:lnTo>
                <a:lnTo>
                  <a:pt x="566" y="1052"/>
                </a:lnTo>
                <a:lnTo>
                  <a:pt x="553" y="1060"/>
                </a:lnTo>
                <a:lnTo>
                  <a:pt x="536" y="1069"/>
                </a:lnTo>
                <a:lnTo>
                  <a:pt x="523" y="1077"/>
                </a:lnTo>
                <a:lnTo>
                  <a:pt x="506" y="1086"/>
                </a:lnTo>
                <a:lnTo>
                  <a:pt x="494" y="1094"/>
                </a:lnTo>
                <a:lnTo>
                  <a:pt x="481" y="1107"/>
                </a:lnTo>
                <a:lnTo>
                  <a:pt x="464" y="1119"/>
                </a:lnTo>
                <a:lnTo>
                  <a:pt x="447" y="1132"/>
                </a:lnTo>
                <a:lnTo>
                  <a:pt x="426" y="1145"/>
                </a:lnTo>
                <a:lnTo>
                  <a:pt x="409" y="1157"/>
                </a:lnTo>
                <a:lnTo>
                  <a:pt x="397" y="1170"/>
                </a:lnTo>
                <a:lnTo>
                  <a:pt x="380" y="1183"/>
                </a:lnTo>
                <a:lnTo>
                  <a:pt x="363" y="1200"/>
                </a:lnTo>
                <a:lnTo>
                  <a:pt x="346" y="1212"/>
                </a:lnTo>
                <a:lnTo>
                  <a:pt x="337" y="1221"/>
                </a:lnTo>
                <a:lnTo>
                  <a:pt x="333" y="1229"/>
                </a:lnTo>
                <a:lnTo>
                  <a:pt x="329" y="1238"/>
                </a:lnTo>
                <a:lnTo>
                  <a:pt x="325" y="1246"/>
                </a:lnTo>
                <a:lnTo>
                  <a:pt x="321" y="1250"/>
                </a:lnTo>
                <a:lnTo>
                  <a:pt x="316" y="1259"/>
                </a:lnTo>
                <a:lnTo>
                  <a:pt x="312" y="1267"/>
                </a:lnTo>
                <a:lnTo>
                  <a:pt x="304" y="1271"/>
                </a:lnTo>
                <a:lnTo>
                  <a:pt x="299" y="1288"/>
                </a:lnTo>
                <a:lnTo>
                  <a:pt x="291" y="1301"/>
                </a:lnTo>
                <a:lnTo>
                  <a:pt x="287" y="1318"/>
                </a:lnTo>
                <a:lnTo>
                  <a:pt x="283" y="1331"/>
                </a:lnTo>
                <a:lnTo>
                  <a:pt x="278" y="1347"/>
                </a:lnTo>
                <a:lnTo>
                  <a:pt x="274" y="1364"/>
                </a:lnTo>
                <a:lnTo>
                  <a:pt x="270" y="1377"/>
                </a:lnTo>
                <a:lnTo>
                  <a:pt x="270" y="1394"/>
                </a:lnTo>
                <a:lnTo>
                  <a:pt x="261" y="1445"/>
                </a:lnTo>
                <a:lnTo>
                  <a:pt x="249" y="1495"/>
                </a:lnTo>
                <a:lnTo>
                  <a:pt x="236" y="1550"/>
                </a:lnTo>
                <a:lnTo>
                  <a:pt x="223" y="1601"/>
                </a:lnTo>
                <a:lnTo>
                  <a:pt x="219" y="1652"/>
                </a:lnTo>
                <a:lnTo>
                  <a:pt x="215" y="1702"/>
                </a:lnTo>
                <a:lnTo>
                  <a:pt x="219" y="1723"/>
                </a:lnTo>
                <a:lnTo>
                  <a:pt x="228" y="1749"/>
                </a:lnTo>
                <a:lnTo>
                  <a:pt x="236" y="1770"/>
                </a:lnTo>
                <a:lnTo>
                  <a:pt x="245" y="1791"/>
                </a:lnTo>
                <a:lnTo>
                  <a:pt x="236" y="1821"/>
                </a:lnTo>
                <a:lnTo>
                  <a:pt x="228" y="1829"/>
                </a:lnTo>
                <a:lnTo>
                  <a:pt x="219" y="1833"/>
                </a:lnTo>
                <a:lnTo>
                  <a:pt x="215" y="1842"/>
                </a:lnTo>
                <a:lnTo>
                  <a:pt x="211" y="1850"/>
                </a:lnTo>
                <a:lnTo>
                  <a:pt x="202" y="1859"/>
                </a:lnTo>
                <a:lnTo>
                  <a:pt x="198" y="1871"/>
                </a:lnTo>
                <a:lnTo>
                  <a:pt x="194" y="1880"/>
                </a:lnTo>
                <a:lnTo>
                  <a:pt x="190" y="1892"/>
                </a:lnTo>
                <a:lnTo>
                  <a:pt x="185" y="1913"/>
                </a:lnTo>
                <a:lnTo>
                  <a:pt x="185" y="1935"/>
                </a:lnTo>
                <a:lnTo>
                  <a:pt x="190" y="1956"/>
                </a:lnTo>
                <a:lnTo>
                  <a:pt x="198" y="1973"/>
                </a:lnTo>
                <a:lnTo>
                  <a:pt x="211" y="1989"/>
                </a:lnTo>
                <a:lnTo>
                  <a:pt x="223" y="2006"/>
                </a:lnTo>
                <a:lnTo>
                  <a:pt x="236" y="2023"/>
                </a:lnTo>
                <a:lnTo>
                  <a:pt x="249" y="2036"/>
                </a:lnTo>
                <a:lnTo>
                  <a:pt x="261" y="2044"/>
                </a:lnTo>
                <a:lnTo>
                  <a:pt x="274" y="2053"/>
                </a:lnTo>
                <a:lnTo>
                  <a:pt x="287" y="2061"/>
                </a:lnTo>
                <a:lnTo>
                  <a:pt x="304" y="2065"/>
                </a:lnTo>
                <a:lnTo>
                  <a:pt x="316" y="2074"/>
                </a:lnTo>
                <a:lnTo>
                  <a:pt x="329" y="2074"/>
                </a:lnTo>
                <a:lnTo>
                  <a:pt x="342" y="2074"/>
                </a:lnTo>
                <a:lnTo>
                  <a:pt x="354" y="2070"/>
                </a:lnTo>
                <a:lnTo>
                  <a:pt x="359" y="2070"/>
                </a:lnTo>
                <a:lnTo>
                  <a:pt x="359" y="2065"/>
                </a:lnTo>
                <a:lnTo>
                  <a:pt x="363" y="2065"/>
                </a:lnTo>
                <a:lnTo>
                  <a:pt x="363" y="2061"/>
                </a:lnTo>
                <a:lnTo>
                  <a:pt x="354" y="2053"/>
                </a:lnTo>
                <a:lnTo>
                  <a:pt x="350" y="2044"/>
                </a:lnTo>
                <a:lnTo>
                  <a:pt x="342" y="2036"/>
                </a:lnTo>
                <a:lnTo>
                  <a:pt x="337" y="2027"/>
                </a:lnTo>
                <a:lnTo>
                  <a:pt x="333" y="2015"/>
                </a:lnTo>
                <a:lnTo>
                  <a:pt x="333" y="2006"/>
                </a:lnTo>
                <a:lnTo>
                  <a:pt x="333" y="1994"/>
                </a:lnTo>
                <a:lnTo>
                  <a:pt x="337" y="1981"/>
                </a:lnTo>
                <a:lnTo>
                  <a:pt x="342" y="1977"/>
                </a:lnTo>
                <a:lnTo>
                  <a:pt x="342" y="1968"/>
                </a:lnTo>
                <a:lnTo>
                  <a:pt x="346" y="1964"/>
                </a:lnTo>
                <a:lnTo>
                  <a:pt x="350" y="1960"/>
                </a:lnTo>
                <a:lnTo>
                  <a:pt x="354" y="1951"/>
                </a:lnTo>
                <a:lnTo>
                  <a:pt x="363" y="1951"/>
                </a:lnTo>
                <a:lnTo>
                  <a:pt x="367" y="1947"/>
                </a:lnTo>
                <a:lnTo>
                  <a:pt x="375" y="1947"/>
                </a:lnTo>
                <a:lnTo>
                  <a:pt x="380" y="1947"/>
                </a:lnTo>
                <a:lnTo>
                  <a:pt x="388" y="1947"/>
                </a:lnTo>
                <a:lnTo>
                  <a:pt x="397" y="1951"/>
                </a:lnTo>
                <a:lnTo>
                  <a:pt x="401" y="1951"/>
                </a:lnTo>
                <a:lnTo>
                  <a:pt x="409" y="1956"/>
                </a:lnTo>
                <a:lnTo>
                  <a:pt x="413" y="1960"/>
                </a:lnTo>
                <a:lnTo>
                  <a:pt x="422" y="1964"/>
                </a:lnTo>
                <a:lnTo>
                  <a:pt x="426" y="1968"/>
                </a:lnTo>
                <a:lnTo>
                  <a:pt x="430" y="1964"/>
                </a:lnTo>
                <a:lnTo>
                  <a:pt x="435" y="1964"/>
                </a:lnTo>
                <a:lnTo>
                  <a:pt x="435" y="1960"/>
                </a:lnTo>
                <a:lnTo>
                  <a:pt x="435" y="1956"/>
                </a:lnTo>
                <a:lnTo>
                  <a:pt x="439" y="1956"/>
                </a:lnTo>
                <a:lnTo>
                  <a:pt x="435" y="1913"/>
                </a:lnTo>
                <a:lnTo>
                  <a:pt x="397" y="1867"/>
                </a:lnTo>
                <a:lnTo>
                  <a:pt x="392" y="1867"/>
                </a:lnTo>
                <a:lnTo>
                  <a:pt x="388" y="1863"/>
                </a:lnTo>
                <a:lnTo>
                  <a:pt x="384" y="1863"/>
                </a:lnTo>
                <a:lnTo>
                  <a:pt x="384" y="1859"/>
                </a:lnTo>
                <a:lnTo>
                  <a:pt x="380" y="1854"/>
                </a:lnTo>
                <a:lnTo>
                  <a:pt x="375" y="1846"/>
                </a:lnTo>
                <a:lnTo>
                  <a:pt x="371" y="1842"/>
                </a:lnTo>
                <a:lnTo>
                  <a:pt x="367" y="1833"/>
                </a:lnTo>
                <a:lnTo>
                  <a:pt x="363" y="1825"/>
                </a:lnTo>
                <a:lnTo>
                  <a:pt x="363" y="1816"/>
                </a:lnTo>
                <a:lnTo>
                  <a:pt x="363" y="1808"/>
                </a:lnTo>
                <a:lnTo>
                  <a:pt x="363" y="1799"/>
                </a:lnTo>
                <a:lnTo>
                  <a:pt x="367" y="1795"/>
                </a:lnTo>
                <a:lnTo>
                  <a:pt x="371" y="1791"/>
                </a:lnTo>
                <a:lnTo>
                  <a:pt x="380" y="1782"/>
                </a:lnTo>
                <a:lnTo>
                  <a:pt x="384" y="1782"/>
                </a:lnTo>
                <a:lnTo>
                  <a:pt x="388" y="1778"/>
                </a:lnTo>
                <a:lnTo>
                  <a:pt x="392" y="1774"/>
                </a:lnTo>
                <a:lnTo>
                  <a:pt x="397" y="1770"/>
                </a:lnTo>
                <a:lnTo>
                  <a:pt x="405" y="1770"/>
                </a:lnTo>
                <a:lnTo>
                  <a:pt x="409" y="1761"/>
                </a:lnTo>
                <a:lnTo>
                  <a:pt x="413" y="1753"/>
                </a:lnTo>
                <a:lnTo>
                  <a:pt x="418" y="1740"/>
                </a:lnTo>
                <a:lnTo>
                  <a:pt x="422" y="1732"/>
                </a:lnTo>
                <a:lnTo>
                  <a:pt x="422" y="1719"/>
                </a:lnTo>
                <a:lnTo>
                  <a:pt x="426" y="1706"/>
                </a:lnTo>
                <a:lnTo>
                  <a:pt x="430" y="1694"/>
                </a:lnTo>
                <a:lnTo>
                  <a:pt x="430" y="1681"/>
                </a:lnTo>
                <a:lnTo>
                  <a:pt x="435" y="1664"/>
                </a:lnTo>
                <a:lnTo>
                  <a:pt x="435" y="1643"/>
                </a:lnTo>
                <a:lnTo>
                  <a:pt x="439" y="1622"/>
                </a:lnTo>
                <a:lnTo>
                  <a:pt x="439" y="1605"/>
                </a:lnTo>
                <a:lnTo>
                  <a:pt x="443" y="1588"/>
                </a:lnTo>
                <a:lnTo>
                  <a:pt x="447" y="1567"/>
                </a:lnTo>
                <a:lnTo>
                  <a:pt x="451" y="1550"/>
                </a:lnTo>
                <a:lnTo>
                  <a:pt x="451" y="1529"/>
                </a:lnTo>
                <a:lnTo>
                  <a:pt x="456" y="1521"/>
                </a:lnTo>
                <a:lnTo>
                  <a:pt x="456" y="1512"/>
                </a:lnTo>
                <a:lnTo>
                  <a:pt x="456" y="1504"/>
                </a:lnTo>
                <a:lnTo>
                  <a:pt x="460" y="1495"/>
                </a:lnTo>
                <a:lnTo>
                  <a:pt x="460" y="1487"/>
                </a:lnTo>
                <a:lnTo>
                  <a:pt x="460" y="1478"/>
                </a:lnTo>
                <a:lnTo>
                  <a:pt x="464" y="1470"/>
                </a:lnTo>
                <a:lnTo>
                  <a:pt x="468" y="1461"/>
                </a:lnTo>
                <a:lnTo>
                  <a:pt x="468" y="1453"/>
                </a:lnTo>
                <a:lnTo>
                  <a:pt x="468" y="1449"/>
                </a:lnTo>
                <a:lnTo>
                  <a:pt x="473" y="1440"/>
                </a:lnTo>
                <a:lnTo>
                  <a:pt x="477" y="1432"/>
                </a:lnTo>
                <a:lnTo>
                  <a:pt x="477" y="1428"/>
                </a:lnTo>
                <a:lnTo>
                  <a:pt x="481" y="1419"/>
                </a:lnTo>
                <a:lnTo>
                  <a:pt x="481" y="1415"/>
                </a:lnTo>
                <a:lnTo>
                  <a:pt x="481" y="1407"/>
                </a:lnTo>
                <a:lnTo>
                  <a:pt x="485" y="1398"/>
                </a:lnTo>
                <a:lnTo>
                  <a:pt x="494" y="1390"/>
                </a:lnTo>
                <a:lnTo>
                  <a:pt x="498" y="1381"/>
                </a:lnTo>
                <a:lnTo>
                  <a:pt x="506" y="1377"/>
                </a:lnTo>
                <a:lnTo>
                  <a:pt x="511" y="1369"/>
                </a:lnTo>
                <a:lnTo>
                  <a:pt x="519" y="1364"/>
                </a:lnTo>
                <a:lnTo>
                  <a:pt x="527" y="1356"/>
                </a:lnTo>
                <a:lnTo>
                  <a:pt x="532" y="1347"/>
                </a:lnTo>
                <a:lnTo>
                  <a:pt x="629" y="1284"/>
                </a:lnTo>
                <a:lnTo>
                  <a:pt x="680" y="1233"/>
                </a:lnTo>
                <a:lnTo>
                  <a:pt x="726" y="1221"/>
                </a:lnTo>
                <a:lnTo>
                  <a:pt x="739" y="1229"/>
                </a:lnTo>
                <a:lnTo>
                  <a:pt x="743" y="1250"/>
                </a:lnTo>
                <a:lnTo>
                  <a:pt x="743" y="1271"/>
                </a:lnTo>
                <a:lnTo>
                  <a:pt x="743" y="1288"/>
                </a:lnTo>
                <a:lnTo>
                  <a:pt x="739" y="1309"/>
                </a:lnTo>
                <a:lnTo>
                  <a:pt x="739" y="1331"/>
                </a:lnTo>
                <a:lnTo>
                  <a:pt x="734" y="1352"/>
                </a:lnTo>
                <a:lnTo>
                  <a:pt x="730" y="1369"/>
                </a:lnTo>
                <a:lnTo>
                  <a:pt x="726" y="1390"/>
                </a:lnTo>
                <a:lnTo>
                  <a:pt x="718" y="1457"/>
                </a:lnTo>
                <a:lnTo>
                  <a:pt x="705" y="1525"/>
                </a:lnTo>
                <a:lnTo>
                  <a:pt x="696" y="1592"/>
                </a:lnTo>
                <a:lnTo>
                  <a:pt x="688" y="1660"/>
                </a:lnTo>
                <a:lnTo>
                  <a:pt x="675" y="1728"/>
                </a:lnTo>
                <a:lnTo>
                  <a:pt x="667" y="1795"/>
                </a:lnTo>
                <a:lnTo>
                  <a:pt x="658" y="1863"/>
                </a:lnTo>
                <a:lnTo>
                  <a:pt x="646" y="1930"/>
                </a:lnTo>
                <a:lnTo>
                  <a:pt x="642" y="1939"/>
                </a:lnTo>
                <a:lnTo>
                  <a:pt x="637" y="1947"/>
                </a:lnTo>
                <a:lnTo>
                  <a:pt x="633" y="1956"/>
                </a:lnTo>
                <a:lnTo>
                  <a:pt x="633" y="1968"/>
                </a:lnTo>
                <a:lnTo>
                  <a:pt x="633" y="1977"/>
                </a:lnTo>
                <a:lnTo>
                  <a:pt x="629" y="1985"/>
                </a:lnTo>
                <a:lnTo>
                  <a:pt x="629" y="1994"/>
                </a:lnTo>
                <a:lnTo>
                  <a:pt x="625" y="2002"/>
                </a:lnTo>
                <a:lnTo>
                  <a:pt x="477" y="2454"/>
                </a:lnTo>
                <a:lnTo>
                  <a:pt x="468" y="2484"/>
                </a:lnTo>
                <a:lnTo>
                  <a:pt x="460" y="2513"/>
                </a:lnTo>
                <a:lnTo>
                  <a:pt x="451" y="2539"/>
                </a:lnTo>
                <a:lnTo>
                  <a:pt x="443" y="2568"/>
                </a:lnTo>
                <a:lnTo>
                  <a:pt x="439" y="2593"/>
                </a:lnTo>
                <a:lnTo>
                  <a:pt x="430" y="2623"/>
                </a:lnTo>
                <a:lnTo>
                  <a:pt x="422" y="2648"/>
                </a:lnTo>
                <a:lnTo>
                  <a:pt x="418" y="2674"/>
                </a:lnTo>
                <a:lnTo>
                  <a:pt x="418" y="2691"/>
                </a:lnTo>
                <a:lnTo>
                  <a:pt x="413" y="2703"/>
                </a:lnTo>
                <a:lnTo>
                  <a:pt x="413" y="2716"/>
                </a:lnTo>
                <a:lnTo>
                  <a:pt x="409" y="2729"/>
                </a:lnTo>
                <a:lnTo>
                  <a:pt x="409" y="2741"/>
                </a:lnTo>
                <a:lnTo>
                  <a:pt x="405" y="2750"/>
                </a:lnTo>
                <a:lnTo>
                  <a:pt x="401" y="2762"/>
                </a:lnTo>
                <a:lnTo>
                  <a:pt x="401" y="2775"/>
                </a:lnTo>
                <a:lnTo>
                  <a:pt x="392" y="2796"/>
                </a:lnTo>
                <a:lnTo>
                  <a:pt x="388" y="2813"/>
                </a:lnTo>
                <a:lnTo>
                  <a:pt x="384" y="2834"/>
                </a:lnTo>
                <a:lnTo>
                  <a:pt x="380" y="2851"/>
                </a:lnTo>
                <a:lnTo>
                  <a:pt x="375" y="2872"/>
                </a:lnTo>
                <a:lnTo>
                  <a:pt x="371" y="2893"/>
                </a:lnTo>
                <a:lnTo>
                  <a:pt x="367" y="2910"/>
                </a:lnTo>
                <a:lnTo>
                  <a:pt x="363" y="2927"/>
                </a:lnTo>
                <a:lnTo>
                  <a:pt x="359" y="2957"/>
                </a:lnTo>
                <a:lnTo>
                  <a:pt x="354" y="2982"/>
                </a:lnTo>
                <a:lnTo>
                  <a:pt x="346" y="3003"/>
                </a:lnTo>
                <a:lnTo>
                  <a:pt x="342" y="3028"/>
                </a:lnTo>
                <a:lnTo>
                  <a:pt x="333" y="3050"/>
                </a:lnTo>
                <a:lnTo>
                  <a:pt x="325" y="3075"/>
                </a:lnTo>
                <a:lnTo>
                  <a:pt x="321" y="3100"/>
                </a:lnTo>
                <a:lnTo>
                  <a:pt x="316" y="3121"/>
                </a:lnTo>
                <a:lnTo>
                  <a:pt x="295" y="3143"/>
                </a:lnTo>
                <a:lnTo>
                  <a:pt x="278" y="3159"/>
                </a:lnTo>
                <a:lnTo>
                  <a:pt x="253" y="3176"/>
                </a:lnTo>
                <a:lnTo>
                  <a:pt x="232" y="3189"/>
                </a:lnTo>
                <a:lnTo>
                  <a:pt x="207" y="3202"/>
                </a:lnTo>
                <a:lnTo>
                  <a:pt x="185" y="3214"/>
                </a:lnTo>
                <a:lnTo>
                  <a:pt x="160" y="3227"/>
                </a:lnTo>
                <a:lnTo>
                  <a:pt x="139" y="3244"/>
                </a:lnTo>
                <a:lnTo>
                  <a:pt x="59" y="3286"/>
                </a:lnTo>
                <a:lnTo>
                  <a:pt x="8" y="3316"/>
                </a:lnTo>
                <a:lnTo>
                  <a:pt x="4" y="3320"/>
                </a:lnTo>
                <a:lnTo>
                  <a:pt x="0" y="3324"/>
                </a:lnTo>
                <a:lnTo>
                  <a:pt x="0" y="3328"/>
                </a:lnTo>
                <a:lnTo>
                  <a:pt x="0" y="3333"/>
                </a:lnTo>
                <a:lnTo>
                  <a:pt x="0" y="3341"/>
                </a:lnTo>
                <a:lnTo>
                  <a:pt x="0" y="3345"/>
                </a:lnTo>
                <a:lnTo>
                  <a:pt x="0" y="3349"/>
                </a:lnTo>
                <a:lnTo>
                  <a:pt x="4" y="3354"/>
                </a:lnTo>
                <a:lnTo>
                  <a:pt x="181" y="336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6" name="Egyenes összekötő 5"/>
          <p:cNvCxnSpPr/>
          <p:nvPr/>
        </p:nvCxnSpPr>
        <p:spPr>
          <a:xfrm flipV="1">
            <a:off x="2590800" y="1176338"/>
            <a:ext cx="5924550" cy="1162050"/>
          </a:xfrm>
          <a:prstGeom prst="line">
            <a:avLst/>
          </a:prstGeom>
          <a:ln w="1873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2590800" y="3810000"/>
            <a:ext cx="5924550" cy="1162050"/>
          </a:xfrm>
          <a:prstGeom prst="line">
            <a:avLst/>
          </a:prstGeom>
          <a:ln w="1873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5591175" y="1957389"/>
            <a:ext cx="3467893" cy="1976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solidFill>
                  <a:schemeClr val="tx1"/>
                </a:solidFill>
                <a:latin typeface="Arial Black" panose="020B0A04020102020204" pitchFamily="34" charset="0"/>
              </a:rPr>
              <a:t>EGÉSZ</a:t>
            </a:r>
          </a:p>
        </p:txBody>
      </p:sp>
      <p:sp>
        <p:nvSpPr>
          <p:cNvPr id="9" name="Villám 8"/>
          <p:cNvSpPr/>
          <p:nvPr/>
        </p:nvSpPr>
        <p:spPr>
          <a:xfrm rot="13365656">
            <a:off x="3205379" y="2740722"/>
            <a:ext cx="589756" cy="3048000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Villám 9"/>
          <p:cNvSpPr/>
          <p:nvPr/>
        </p:nvSpPr>
        <p:spPr>
          <a:xfrm rot="8234344" flipH="1">
            <a:off x="4876440" y="2740723"/>
            <a:ext cx="589756" cy="3048000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3077368" y="4897606"/>
            <a:ext cx="3190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latin typeface="Arial Black" panose="020B0A04020102020204" pitchFamily="34" charset="0"/>
              </a:rPr>
              <a:t>RÉSZ</a:t>
            </a:r>
            <a:endParaRPr lang="hu-HU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2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C:\Users\Papp Miklos\Pictures\jogtiszta ikonok\eichstatt\maria mart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2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223" y="0"/>
            <a:ext cx="8846289" cy="1325563"/>
          </a:xfrm>
        </p:spPr>
        <p:txBody>
          <a:bodyPr>
            <a:normAutofit/>
          </a:bodyPr>
          <a:lstStyle/>
          <a:p>
            <a:r>
              <a:rPr lang="hu-H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Az értékek vezércsillagok</a:t>
            </a:r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" y="1143849"/>
            <a:ext cx="4599221" cy="2622993"/>
          </a:xfrm>
        </p:spPr>
      </p:pic>
      <p:grpSp>
        <p:nvGrpSpPr>
          <p:cNvPr id="10" name="Csoportba foglalás 9"/>
          <p:cNvGrpSpPr/>
          <p:nvPr/>
        </p:nvGrpSpPr>
        <p:grpSpPr>
          <a:xfrm>
            <a:off x="2541662" y="3766842"/>
            <a:ext cx="5081881" cy="2642942"/>
            <a:chOff x="468313" y="2165401"/>
            <a:chExt cx="8135937" cy="3741737"/>
          </a:xfrm>
        </p:grpSpPr>
        <p:sp>
          <p:nvSpPr>
            <p:cNvPr id="4" name="Freeform 2"/>
            <p:cNvSpPr>
              <a:spLocks/>
            </p:cNvSpPr>
            <p:nvPr/>
          </p:nvSpPr>
          <p:spPr bwMode="auto">
            <a:xfrm>
              <a:off x="468313" y="2813101"/>
              <a:ext cx="2016125" cy="2663825"/>
            </a:xfrm>
            <a:custGeom>
              <a:avLst/>
              <a:gdLst>
                <a:gd name="T0" fmla="*/ 2147483646 w 2006"/>
                <a:gd name="T1" fmla="*/ 2147483646 h 2911"/>
                <a:gd name="T2" fmla="*/ 2147483646 w 2006"/>
                <a:gd name="T3" fmla="*/ 2147483646 h 2911"/>
                <a:gd name="T4" fmla="*/ 2147483646 w 2006"/>
                <a:gd name="T5" fmla="*/ 2147483646 h 2911"/>
                <a:gd name="T6" fmla="*/ 2147483646 w 2006"/>
                <a:gd name="T7" fmla="*/ 2147483646 h 2911"/>
                <a:gd name="T8" fmla="*/ 2147483646 w 2006"/>
                <a:gd name="T9" fmla="*/ 2147483646 h 2911"/>
                <a:gd name="T10" fmla="*/ 2147483646 w 2006"/>
                <a:gd name="T11" fmla="*/ 2147483646 h 2911"/>
                <a:gd name="T12" fmla="*/ 2147483646 w 2006"/>
                <a:gd name="T13" fmla="*/ 2147483646 h 2911"/>
                <a:gd name="T14" fmla="*/ 2147483646 w 2006"/>
                <a:gd name="T15" fmla="*/ 2147483646 h 2911"/>
                <a:gd name="T16" fmla="*/ 2147483646 w 2006"/>
                <a:gd name="T17" fmla="*/ 2147483646 h 2911"/>
                <a:gd name="T18" fmla="*/ 2147483646 w 2006"/>
                <a:gd name="T19" fmla="*/ 2147483646 h 2911"/>
                <a:gd name="T20" fmla="*/ 2147483646 w 2006"/>
                <a:gd name="T21" fmla="*/ 2147483646 h 2911"/>
                <a:gd name="T22" fmla="*/ 2147483646 w 2006"/>
                <a:gd name="T23" fmla="*/ 2147483646 h 2911"/>
                <a:gd name="T24" fmla="*/ 2147483646 w 2006"/>
                <a:gd name="T25" fmla="*/ 2147483646 h 2911"/>
                <a:gd name="T26" fmla="*/ 2147483646 w 2006"/>
                <a:gd name="T27" fmla="*/ 2147483646 h 2911"/>
                <a:gd name="T28" fmla="*/ 2147483646 w 2006"/>
                <a:gd name="T29" fmla="*/ 2147483646 h 2911"/>
                <a:gd name="T30" fmla="*/ 2147483646 w 2006"/>
                <a:gd name="T31" fmla="*/ 2147483646 h 2911"/>
                <a:gd name="T32" fmla="*/ 2147483646 w 2006"/>
                <a:gd name="T33" fmla="*/ 2147483646 h 2911"/>
                <a:gd name="T34" fmla="*/ 2147483646 w 2006"/>
                <a:gd name="T35" fmla="*/ 2147483646 h 2911"/>
                <a:gd name="T36" fmla="*/ 2147483646 w 2006"/>
                <a:gd name="T37" fmla="*/ 2147483646 h 2911"/>
                <a:gd name="T38" fmla="*/ 2147483646 w 2006"/>
                <a:gd name="T39" fmla="*/ 2147483646 h 2911"/>
                <a:gd name="T40" fmla="*/ 2147483646 w 2006"/>
                <a:gd name="T41" fmla="*/ 2147483646 h 2911"/>
                <a:gd name="T42" fmla="*/ 2147483646 w 2006"/>
                <a:gd name="T43" fmla="*/ 2147483646 h 2911"/>
                <a:gd name="T44" fmla="*/ 2147483646 w 2006"/>
                <a:gd name="T45" fmla="*/ 2147483646 h 2911"/>
                <a:gd name="T46" fmla="*/ 2147483646 w 2006"/>
                <a:gd name="T47" fmla="*/ 2147483646 h 2911"/>
                <a:gd name="T48" fmla="*/ 2147483646 w 2006"/>
                <a:gd name="T49" fmla="*/ 2147483646 h 2911"/>
                <a:gd name="T50" fmla="*/ 2147483646 w 2006"/>
                <a:gd name="T51" fmla="*/ 2147483646 h 2911"/>
                <a:gd name="T52" fmla="*/ 2147483646 w 2006"/>
                <a:gd name="T53" fmla="*/ 2147483646 h 2911"/>
                <a:gd name="T54" fmla="*/ 2147483646 w 2006"/>
                <a:gd name="T55" fmla="*/ 2147483646 h 2911"/>
                <a:gd name="T56" fmla="*/ 2147483646 w 2006"/>
                <a:gd name="T57" fmla="*/ 2147483646 h 2911"/>
                <a:gd name="T58" fmla="*/ 2147483646 w 2006"/>
                <a:gd name="T59" fmla="*/ 2147483646 h 2911"/>
                <a:gd name="T60" fmla="*/ 2147483646 w 2006"/>
                <a:gd name="T61" fmla="*/ 2147483646 h 2911"/>
                <a:gd name="T62" fmla="*/ 2147483646 w 2006"/>
                <a:gd name="T63" fmla="*/ 2147483646 h 2911"/>
                <a:gd name="T64" fmla="*/ 2147483646 w 2006"/>
                <a:gd name="T65" fmla="*/ 2147483646 h 2911"/>
                <a:gd name="T66" fmla="*/ 2147483646 w 2006"/>
                <a:gd name="T67" fmla="*/ 2147483646 h 2911"/>
                <a:gd name="T68" fmla="*/ 2147483646 w 2006"/>
                <a:gd name="T69" fmla="*/ 2147483646 h 2911"/>
                <a:gd name="T70" fmla="*/ 2147483646 w 2006"/>
                <a:gd name="T71" fmla="*/ 2147483646 h 2911"/>
                <a:gd name="T72" fmla="*/ 2147483646 w 2006"/>
                <a:gd name="T73" fmla="*/ 2147483646 h 2911"/>
                <a:gd name="T74" fmla="*/ 2147483646 w 2006"/>
                <a:gd name="T75" fmla="*/ 2147483646 h 2911"/>
                <a:gd name="T76" fmla="*/ 2147483646 w 2006"/>
                <a:gd name="T77" fmla="*/ 2147483646 h 2911"/>
                <a:gd name="T78" fmla="*/ 2147483646 w 2006"/>
                <a:gd name="T79" fmla="*/ 2147483646 h 2911"/>
                <a:gd name="T80" fmla="*/ 2147483646 w 2006"/>
                <a:gd name="T81" fmla="*/ 2147483646 h 2911"/>
                <a:gd name="T82" fmla="*/ 2147483646 w 2006"/>
                <a:gd name="T83" fmla="*/ 2147483646 h 2911"/>
                <a:gd name="T84" fmla="*/ 2147483646 w 2006"/>
                <a:gd name="T85" fmla="*/ 2147483646 h 2911"/>
                <a:gd name="T86" fmla="*/ 2147483646 w 2006"/>
                <a:gd name="T87" fmla="*/ 2147483646 h 2911"/>
                <a:gd name="T88" fmla="*/ 2147483646 w 2006"/>
                <a:gd name="T89" fmla="*/ 2147483646 h 2911"/>
                <a:gd name="T90" fmla="*/ 2147483646 w 2006"/>
                <a:gd name="T91" fmla="*/ 2147483646 h 2911"/>
                <a:gd name="T92" fmla="*/ 2147483646 w 2006"/>
                <a:gd name="T93" fmla="*/ 2147483646 h 2911"/>
                <a:gd name="T94" fmla="*/ 2147483646 w 2006"/>
                <a:gd name="T95" fmla="*/ 2147483646 h 2911"/>
                <a:gd name="T96" fmla="*/ 2147483646 w 2006"/>
                <a:gd name="T97" fmla="*/ 2147483646 h 2911"/>
                <a:gd name="T98" fmla="*/ 2147483646 w 2006"/>
                <a:gd name="T99" fmla="*/ 2147483646 h 2911"/>
                <a:gd name="T100" fmla="*/ 2147483646 w 2006"/>
                <a:gd name="T101" fmla="*/ 2147483646 h 2911"/>
                <a:gd name="T102" fmla="*/ 2147483646 w 2006"/>
                <a:gd name="T103" fmla="*/ 2147483646 h 2911"/>
                <a:gd name="T104" fmla="*/ 2147483646 w 2006"/>
                <a:gd name="T105" fmla="*/ 2147483646 h 2911"/>
                <a:gd name="T106" fmla="*/ 2147483646 w 2006"/>
                <a:gd name="T107" fmla="*/ 2147483646 h 2911"/>
                <a:gd name="T108" fmla="*/ 2147483646 w 2006"/>
                <a:gd name="T109" fmla="*/ 2147483646 h 2911"/>
                <a:gd name="T110" fmla="*/ 2147483646 w 2006"/>
                <a:gd name="T111" fmla="*/ 2147483646 h 2911"/>
                <a:gd name="T112" fmla="*/ 2147483646 w 2006"/>
                <a:gd name="T113" fmla="*/ 2147483646 h 2911"/>
                <a:gd name="T114" fmla="*/ 2147483646 w 2006"/>
                <a:gd name="T115" fmla="*/ 2147483646 h 2911"/>
                <a:gd name="T116" fmla="*/ 2147483646 w 2006"/>
                <a:gd name="T117" fmla="*/ 2147483646 h 2911"/>
                <a:gd name="T118" fmla="*/ 2147483646 w 2006"/>
                <a:gd name="T119" fmla="*/ 2147483646 h 29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6"/>
                <a:gd name="T181" fmla="*/ 0 h 2911"/>
                <a:gd name="T182" fmla="*/ 2006 w 2006"/>
                <a:gd name="T183" fmla="*/ 2911 h 29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6" h="2911">
                  <a:moveTo>
                    <a:pt x="732" y="2911"/>
                  </a:moveTo>
                  <a:lnTo>
                    <a:pt x="1050" y="2890"/>
                  </a:lnTo>
                  <a:lnTo>
                    <a:pt x="1054" y="2886"/>
                  </a:lnTo>
                  <a:lnTo>
                    <a:pt x="1054" y="2882"/>
                  </a:lnTo>
                  <a:lnTo>
                    <a:pt x="1054" y="2877"/>
                  </a:lnTo>
                  <a:lnTo>
                    <a:pt x="1054" y="2873"/>
                  </a:lnTo>
                  <a:lnTo>
                    <a:pt x="1054" y="2869"/>
                  </a:lnTo>
                  <a:lnTo>
                    <a:pt x="1050" y="2865"/>
                  </a:lnTo>
                  <a:lnTo>
                    <a:pt x="927" y="2793"/>
                  </a:lnTo>
                  <a:lnTo>
                    <a:pt x="923" y="2789"/>
                  </a:lnTo>
                  <a:lnTo>
                    <a:pt x="919" y="2784"/>
                  </a:lnTo>
                  <a:lnTo>
                    <a:pt x="914" y="2776"/>
                  </a:lnTo>
                  <a:lnTo>
                    <a:pt x="914" y="2772"/>
                  </a:lnTo>
                  <a:lnTo>
                    <a:pt x="910" y="2763"/>
                  </a:lnTo>
                  <a:lnTo>
                    <a:pt x="910" y="2759"/>
                  </a:lnTo>
                  <a:lnTo>
                    <a:pt x="910" y="2750"/>
                  </a:lnTo>
                  <a:lnTo>
                    <a:pt x="914" y="2742"/>
                  </a:lnTo>
                  <a:lnTo>
                    <a:pt x="919" y="2738"/>
                  </a:lnTo>
                  <a:lnTo>
                    <a:pt x="919" y="2734"/>
                  </a:lnTo>
                  <a:lnTo>
                    <a:pt x="923" y="2729"/>
                  </a:lnTo>
                  <a:lnTo>
                    <a:pt x="923" y="2725"/>
                  </a:lnTo>
                  <a:lnTo>
                    <a:pt x="927" y="2725"/>
                  </a:lnTo>
                  <a:lnTo>
                    <a:pt x="931" y="2721"/>
                  </a:lnTo>
                  <a:lnTo>
                    <a:pt x="931" y="2717"/>
                  </a:lnTo>
                  <a:lnTo>
                    <a:pt x="936" y="2717"/>
                  </a:lnTo>
                  <a:lnTo>
                    <a:pt x="1029" y="2585"/>
                  </a:lnTo>
                  <a:lnTo>
                    <a:pt x="1046" y="2556"/>
                  </a:lnTo>
                  <a:lnTo>
                    <a:pt x="1071" y="2526"/>
                  </a:lnTo>
                  <a:lnTo>
                    <a:pt x="1092" y="2501"/>
                  </a:lnTo>
                  <a:lnTo>
                    <a:pt x="1118" y="2475"/>
                  </a:lnTo>
                  <a:lnTo>
                    <a:pt x="1139" y="2446"/>
                  </a:lnTo>
                  <a:lnTo>
                    <a:pt x="1160" y="2420"/>
                  </a:lnTo>
                  <a:lnTo>
                    <a:pt x="1181" y="2391"/>
                  </a:lnTo>
                  <a:lnTo>
                    <a:pt x="1198" y="2357"/>
                  </a:lnTo>
                  <a:lnTo>
                    <a:pt x="1206" y="2344"/>
                  </a:lnTo>
                  <a:lnTo>
                    <a:pt x="1215" y="2327"/>
                  </a:lnTo>
                  <a:lnTo>
                    <a:pt x="1215" y="2310"/>
                  </a:lnTo>
                  <a:lnTo>
                    <a:pt x="1215" y="2293"/>
                  </a:lnTo>
                  <a:lnTo>
                    <a:pt x="1215" y="2277"/>
                  </a:lnTo>
                  <a:lnTo>
                    <a:pt x="1215" y="2260"/>
                  </a:lnTo>
                  <a:lnTo>
                    <a:pt x="1211" y="2243"/>
                  </a:lnTo>
                  <a:lnTo>
                    <a:pt x="1206" y="2226"/>
                  </a:lnTo>
                  <a:lnTo>
                    <a:pt x="1198" y="2209"/>
                  </a:lnTo>
                  <a:lnTo>
                    <a:pt x="1189" y="2192"/>
                  </a:lnTo>
                  <a:lnTo>
                    <a:pt x="1185" y="2175"/>
                  </a:lnTo>
                  <a:lnTo>
                    <a:pt x="1177" y="2158"/>
                  </a:lnTo>
                  <a:lnTo>
                    <a:pt x="1168" y="2141"/>
                  </a:lnTo>
                  <a:lnTo>
                    <a:pt x="1164" y="2124"/>
                  </a:lnTo>
                  <a:lnTo>
                    <a:pt x="1156" y="2107"/>
                  </a:lnTo>
                  <a:lnTo>
                    <a:pt x="1147" y="2090"/>
                  </a:lnTo>
                  <a:lnTo>
                    <a:pt x="1143" y="2073"/>
                  </a:lnTo>
                  <a:lnTo>
                    <a:pt x="1139" y="2057"/>
                  </a:lnTo>
                  <a:lnTo>
                    <a:pt x="1134" y="2040"/>
                  </a:lnTo>
                  <a:lnTo>
                    <a:pt x="1126" y="2023"/>
                  </a:lnTo>
                  <a:lnTo>
                    <a:pt x="1122" y="2006"/>
                  </a:lnTo>
                  <a:lnTo>
                    <a:pt x="1113" y="1989"/>
                  </a:lnTo>
                  <a:lnTo>
                    <a:pt x="1109" y="1972"/>
                  </a:lnTo>
                  <a:lnTo>
                    <a:pt x="1101" y="1955"/>
                  </a:lnTo>
                  <a:lnTo>
                    <a:pt x="1096" y="1942"/>
                  </a:lnTo>
                  <a:lnTo>
                    <a:pt x="1088" y="1930"/>
                  </a:lnTo>
                  <a:lnTo>
                    <a:pt x="1084" y="1913"/>
                  </a:lnTo>
                  <a:lnTo>
                    <a:pt x="1075" y="1900"/>
                  </a:lnTo>
                  <a:lnTo>
                    <a:pt x="1067" y="1887"/>
                  </a:lnTo>
                  <a:lnTo>
                    <a:pt x="1063" y="1875"/>
                  </a:lnTo>
                  <a:lnTo>
                    <a:pt x="1054" y="1862"/>
                  </a:lnTo>
                  <a:lnTo>
                    <a:pt x="1050" y="1849"/>
                  </a:lnTo>
                  <a:lnTo>
                    <a:pt x="1046" y="1841"/>
                  </a:lnTo>
                  <a:lnTo>
                    <a:pt x="1046" y="1832"/>
                  </a:lnTo>
                  <a:lnTo>
                    <a:pt x="1041" y="1828"/>
                  </a:lnTo>
                  <a:lnTo>
                    <a:pt x="1037" y="1820"/>
                  </a:lnTo>
                  <a:lnTo>
                    <a:pt x="1037" y="1811"/>
                  </a:lnTo>
                  <a:lnTo>
                    <a:pt x="1033" y="1807"/>
                  </a:lnTo>
                  <a:lnTo>
                    <a:pt x="1033" y="1798"/>
                  </a:lnTo>
                  <a:lnTo>
                    <a:pt x="1033" y="1790"/>
                  </a:lnTo>
                  <a:lnTo>
                    <a:pt x="1020" y="1769"/>
                  </a:lnTo>
                  <a:lnTo>
                    <a:pt x="1012" y="1743"/>
                  </a:lnTo>
                  <a:lnTo>
                    <a:pt x="1008" y="1718"/>
                  </a:lnTo>
                  <a:lnTo>
                    <a:pt x="1008" y="1693"/>
                  </a:lnTo>
                  <a:lnTo>
                    <a:pt x="1008" y="1667"/>
                  </a:lnTo>
                  <a:lnTo>
                    <a:pt x="1012" y="1646"/>
                  </a:lnTo>
                  <a:lnTo>
                    <a:pt x="1016" y="1621"/>
                  </a:lnTo>
                  <a:lnTo>
                    <a:pt x="1024" y="1595"/>
                  </a:lnTo>
                  <a:lnTo>
                    <a:pt x="1029" y="1587"/>
                  </a:lnTo>
                  <a:lnTo>
                    <a:pt x="1033" y="1574"/>
                  </a:lnTo>
                  <a:lnTo>
                    <a:pt x="1037" y="1566"/>
                  </a:lnTo>
                  <a:lnTo>
                    <a:pt x="1037" y="1553"/>
                  </a:lnTo>
                  <a:lnTo>
                    <a:pt x="1041" y="1540"/>
                  </a:lnTo>
                  <a:lnTo>
                    <a:pt x="1041" y="1532"/>
                  </a:lnTo>
                  <a:lnTo>
                    <a:pt x="1046" y="1519"/>
                  </a:lnTo>
                  <a:lnTo>
                    <a:pt x="1050" y="1511"/>
                  </a:lnTo>
                  <a:lnTo>
                    <a:pt x="1050" y="1502"/>
                  </a:lnTo>
                  <a:lnTo>
                    <a:pt x="1050" y="1494"/>
                  </a:lnTo>
                  <a:lnTo>
                    <a:pt x="1054" y="1485"/>
                  </a:lnTo>
                  <a:lnTo>
                    <a:pt x="1054" y="1477"/>
                  </a:lnTo>
                  <a:lnTo>
                    <a:pt x="1058" y="1473"/>
                  </a:lnTo>
                  <a:lnTo>
                    <a:pt x="1063" y="1464"/>
                  </a:lnTo>
                  <a:lnTo>
                    <a:pt x="1063" y="1456"/>
                  </a:lnTo>
                  <a:lnTo>
                    <a:pt x="1063" y="1447"/>
                  </a:lnTo>
                  <a:lnTo>
                    <a:pt x="1071" y="1426"/>
                  </a:lnTo>
                  <a:lnTo>
                    <a:pt x="1075" y="1405"/>
                  </a:lnTo>
                  <a:lnTo>
                    <a:pt x="1079" y="1384"/>
                  </a:lnTo>
                  <a:lnTo>
                    <a:pt x="1084" y="1367"/>
                  </a:lnTo>
                  <a:lnTo>
                    <a:pt x="1088" y="1346"/>
                  </a:lnTo>
                  <a:lnTo>
                    <a:pt x="1092" y="1324"/>
                  </a:lnTo>
                  <a:lnTo>
                    <a:pt x="1096" y="1308"/>
                  </a:lnTo>
                  <a:lnTo>
                    <a:pt x="1109" y="1286"/>
                  </a:lnTo>
                  <a:lnTo>
                    <a:pt x="1109" y="1282"/>
                  </a:lnTo>
                  <a:lnTo>
                    <a:pt x="1109" y="1274"/>
                  </a:lnTo>
                  <a:lnTo>
                    <a:pt x="1109" y="1269"/>
                  </a:lnTo>
                  <a:lnTo>
                    <a:pt x="1109" y="1265"/>
                  </a:lnTo>
                  <a:lnTo>
                    <a:pt x="1113" y="1261"/>
                  </a:lnTo>
                  <a:lnTo>
                    <a:pt x="1113" y="1257"/>
                  </a:lnTo>
                  <a:lnTo>
                    <a:pt x="1118" y="1253"/>
                  </a:lnTo>
                  <a:lnTo>
                    <a:pt x="1118" y="1248"/>
                  </a:lnTo>
                  <a:lnTo>
                    <a:pt x="1139" y="1219"/>
                  </a:lnTo>
                  <a:lnTo>
                    <a:pt x="1156" y="1219"/>
                  </a:lnTo>
                  <a:lnTo>
                    <a:pt x="1173" y="1269"/>
                  </a:lnTo>
                  <a:lnTo>
                    <a:pt x="1173" y="1274"/>
                  </a:lnTo>
                  <a:lnTo>
                    <a:pt x="1168" y="1278"/>
                  </a:lnTo>
                  <a:lnTo>
                    <a:pt x="1228" y="1456"/>
                  </a:lnTo>
                  <a:lnTo>
                    <a:pt x="1270" y="1481"/>
                  </a:lnTo>
                  <a:lnTo>
                    <a:pt x="1304" y="1489"/>
                  </a:lnTo>
                  <a:lnTo>
                    <a:pt x="1333" y="1489"/>
                  </a:lnTo>
                  <a:lnTo>
                    <a:pt x="1367" y="1485"/>
                  </a:lnTo>
                  <a:lnTo>
                    <a:pt x="1397" y="1481"/>
                  </a:lnTo>
                  <a:lnTo>
                    <a:pt x="1431" y="1473"/>
                  </a:lnTo>
                  <a:lnTo>
                    <a:pt x="1460" y="1464"/>
                  </a:lnTo>
                  <a:lnTo>
                    <a:pt x="1490" y="1460"/>
                  </a:lnTo>
                  <a:lnTo>
                    <a:pt x="1524" y="1451"/>
                  </a:lnTo>
                  <a:lnTo>
                    <a:pt x="1549" y="1447"/>
                  </a:lnTo>
                  <a:lnTo>
                    <a:pt x="1579" y="1443"/>
                  </a:lnTo>
                  <a:lnTo>
                    <a:pt x="1608" y="1439"/>
                  </a:lnTo>
                  <a:lnTo>
                    <a:pt x="1638" y="1434"/>
                  </a:lnTo>
                  <a:lnTo>
                    <a:pt x="1663" y="1430"/>
                  </a:lnTo>
                  <a:lnTo>
                    <a:pt x="1693" y="1426"/>
                  </a:lnTo>
                  <a:lnTo>
                    <a:pt x="1723" y="1422"/>
                  </a:lnTo>
                  <a:lnTo>
                    <a:pt x="1748" y="1418"/>
                  </a:lnTo>
                  <a:lnTo>
                    <a:pt x="1752" y="1409"/>
                  </a:lnTo>
                  <a:lnTo>
                    <a:pt x="1756" y="1405"/>
                  </a:lnTo>
                  <a:lnTo>
                    <a:pt x="1761" y="1396"/>
                  </a:lnTo>
                  <a:lnTo>
                    <a:pt x="1765" y="1392"/>
                  </a:lnTo>
                  <a:lnTo>
                    <a:pt x="1769" y="1388"/>
                  </a:lnTo>
                  <a:lnTo>
                    <a:pt x="1773" y="1384"/>
                  </a:lnTo>
                  <a:lnTo>
                    <a:pt x="1782" y="1379"/>
                  </a:lnTo>
                  <a:lnTo>
                    <a:pt x="1790" y="1379"/>
                  </a:lnTo>
                  <a:lnTo>
                    <a:pt x="1799" y="1379"/>
                  </a:lnTo>
                  <a:lnTo>
                    <a:pt x="1803" y="1379"/>
                  </a:lnTo>
                  <a:lnTo>
                    <a:pt x="1811" y="1375"/>
                  </a:lnTo>
                  <a:lnTo>
                    <a:pt x="1816" y="1371"/>
                  </a:lnTo>
                  <a:lnTo>
                    <a:pt x="1824" y="1371"/>
                  </a:lnTo>
                  <a:lnTo>
                    <a:pt x="1828" y="1367"/>
                  </a:lnTo>
                  <a:lnTo>
                    <a:pt x="1828" y="1358"/>
                  </a:lnTo>
                  <a:lnTo>
                    <a:pt x="1833" y="1354"/>
                  </a:lnTo>
                  <a:lnTo>
                    <a:pt x="1837" y="1346"/>
                  </a:lnTo>
                  <a:lnTo>
                    <a:pt x="1841" y="1337"/>
                  </a:lnTo>
                  <a:lnTo>
                    <a:pt x="1850" y="1324"/>
                  </a:lnTo>
                  <a:lnTo>
                    <a:pt x="1858" y="1316"/>
                  </a:lnTo>
                  <a:lnTo>
                    <a:pt x="1867" y="1312"/>
                  </a:lnTo>
                  <a:lnTo>
                    <a:pt x="1875" y="1303"/>
                  </a:lnTo>
                  <a:lnTo>
                    <a:pt x="1883" y="1299"/>
                  </a:lnTo>
                  <a:lnTo>
                    <a:pt x="1892" y="1295"/>
                  </a:lnTo>
                  <a:lnTo>
                    <a:pt x="1909" y="1295"/>
                  </a:lnTo>
                  <a:lnTo>
                    <a:pt x="1922" y="1291"/>
                  </a:lnTo>
                  <a:lnTo>
                    <a:pt x="1938" y="1295"/>
                  </a:lnTo>
                  <a:lnTo>
                    <a:pt x="1951" y="1295"/>
                  </a:lnTo>
                  <a:lnTo>
                    <a:pt x="1968" y="1299"/>
                  </a:lnTo>
                  <a:lnTo>
                    <a:pt x="1981" y="1299"/>
                  </a:lnTo>
                  <a:lnTo>
                    <a:pt x="1993" y="1299"/>
                  </a:lnTo>
                  <a:lnTo>
                    <a:pt x="2006" y="1291"/>
                  </a:lnTo>
                  <a:lnTo>
                    <a:pt x="2006" y="1282"/>
                  </a:lnTo>
                  <a:lnTo>
                    <a:pt x="2006" y="1274"/>
                  </a:lnTo>
                  <a:lnTo>
                    <a:pt x="2006" y="1265"/>
                  </a:lnTo>
                  <a:lnTo>
                    <a:pt x="2002" y="1257"/>
                  </a:lnTo>
                  <a:lnTo>
                    <a:pt x="1998" y="1244"/>
                  </a:lnTo>
                  <a:lnTo>
                    <a:pt x="1998" y="1240"/>
                  </a:lnTo>
                  <a:lnTo>
                    <a:pt x="1993" y="1231"/>
                  </a:lnTo>
                  <a:lnTo>
                    <a:pt x="1985" y="1223"/>
                  </a:lnTo>
                  <a:lnTo>
                    <a:pt x="1968" y="1210"/>
                  </a:lnTo>
                  <a:lnTo>
                    <a:pt x="1951" y="1202"/>
                  </a:lnTo>
                  <a:lnTo>
                    <a:pt x="1930" y="1193"/>
                  </a:lnTo>
                  <a:lnTo>
                    <a:pt x="1913" y="1193"/>
                  </a:lnTo>
                  <a:lnTo>
                    <a:pt x="1892" y="1189"/>
                  </a:lnTo>
                  <a:lnTo>
                    <a:pt x="1871" y="1193"/>
                  </a:lnTo>
                  <a:lnTo>
                    <a:pt x="1850" y="1193"/>
                  </a:lnTo>
                  <a:lnTo>
                    <a:pt x="1828" y="1198"/>
                  </a:lnTo>
                  <a:lnTo>
                    <a:pt x="1752" y="1269"/>
                  </a:lnTo>
                  <a:lnTo>
                    <a:pt x="1748" y="1269"/>
                  </a:lnTo>
                  <a:lnTo>
                    <a:pt x="1744" y="1269"/>
                  </a:lnTo>
                  <a:lnTo>
                    <a:pt x="1714" y="1248"/>
                  </a:lnTo>
                  <a:lnTo>
                    <a:pt x="1697" y="1248"/>
                  </a:lnTo>
                  <a:lnTo>
                    <a:pt x="1680" y="1248"/>
                  </a:lnTo>
                  <a:lnTo>
                    <a:pt x="1663" y="1248"/>
                  </a:lnTo>
                  <a:lnTo>
                    <a:pt x="1646" y="1248"/>
                  </a:lnTo>
                  <a:lnTo>
                    <a:pt x="1630" y="1253"/>
                  </a:lnTo>
                  <a:lnTo>
                    <a:pt x="1613" y="1257"/>
                  </a:lnTo>
                  <a:lnTo>
                    <a:pt x="1596" y="1257"/>
                  </a:lnTo>
                  <a:lnTo>
                    <a:pt x="1579" y="1261"/>
                  </a:lnTo>
                  <a:lnTo>
                    <a:pt x="1549" y="1265"/>
                  </a:lnTo>
                  <a:lnTo>
                    <a:pt x="1524" y="1269"/>
                  </a:lnTo>
                  <a:lnTo>
                    <a:pt x="1494" y="1278"/>
                  </a:lnTo>
                  <a:lnTo>
                    <a:pt x="1469" y="1282"/>
                  </a:lnTo>
                  <a:lnTo>
                    <a:pt x="1439" y="1291"/>
                  </a:lnTo>
                  <a:lnTo>
                    <a:pt x="1414" y="1295"/>
                  </a:lnTo>
                  <a:lnTo>
                    <a:pt x="1384" y="1291"/>
                  </a:lnTo>
                  <a:lnTo>
                    <a:pt x="1359" y="1286"/>
                  </a:lnTo>
                  <a:lnTo>
                    <a:pt x="1338" y="1248"/>
                  </a:lnTo>
                  <a:lnTo>
                    <a:pt x="1321" y="1202"/>
                  </a:lnTo>
                  <a:lnTo>
                    <a:pt x="1308" y="1155"/>
                  </a:lnTo>
                  <a:lnTo>
                    <a:pt x="1295" y="1109"/>
                  </a:lnTo>
                  <a:lnTo>
                    <a:pt x="1287" y="1062"/>
                  </a:lnTo>
                  <a:lnTo>
                    <a:pt x="1274" y="1016"/>
                  </a:lnTo>
                  <a:lnTo>
                    <a:pt x="1266" y="965"/>
                  </a:lnTo>
                  <a:lnTo>
                    <a:pt x="1253" y="918"/>
                  </a:lnTo>
                  <a:lnTo>
                    <a:pt x="1249" y="893"/>
                  </a:lnTo>
                  <a:lnTo>
                    <a:pt x="1249" y="863"/>
                  </a:lnTo>
                  <a:lnTo>
                    <a:pt x="1249" y="838"/>
                  </a:lnTo>
                  <a:lnTo>
                    <a:pt x="1249" y="812"/>
                  </a:lnTo>
                  <a:lnTo>
                    <a:pt x="1253" y="787"/>
                  </a:lnTo>
                  <a:lnTo>
                    <a:pt x="1257" y="757"/>
                  </a:lnTo>
                  <a:lnTo>
                    <a:pt x="1257" y="732"/>
                  </a:lnTo>
                  <a:lnTo>
                    <a:pt x="1261" y="707"/>
                  </a:lnTo>
                  <a:lnTo>
                    <a:pt x="1278" y="702"/>
                  </a:lnTo>
                  <a:lnTo>
                    <a:pt x="1295" y="698"/>
                  </a:lnTo>
                  <a:lnTo>
                    <a:pt x="1312" y="694"/>
                  </a:lnTo>
                  <a:lnTo>
                    <a:pt x="1329" y="690"/>
                  </a:lnTo>
                  <a:lnTo>
                    <a:pt x="1342" y="690"/>
                  </a:lnTo>
                  <a:lnTo>
                    <a:pt x="1359" y="686"/>
                  </a:lnTo>
                  <a:lnTo>
                    <a:pt x="1376" y="686"/>
                  </a:lnTo>
                  <a:lnTo>
                    <a:pt x="1393" y="686"/>
                  </a:lnTo>
                  <a:lnTo>
                    <a:pt x="1401" y="681"/>
                  </a:lnTo>
                  <a:lnTo>
                    <a:pt x="1405" y="681"/>
                  </a:lnTo>
                  <a:lnTo>
                    <a:pt x="1414" y="677"/>
                  </a:lnTo>
                  <a:lnTo>
                    <a:pt x="1418" y="677"/>
                  </a:lnTo>
                  <a:lnTo>
                    <a:pt x="1426" y="677"/>
                  </a:lnTo>
                  <a:lnTo>
                    <a:pt x="1431" y="673"/>
                  </a:lnTo>
                  <a:lnTo>
                    <a:pt x="1435" y="673"/>
                  </a:lnTo>
                  <a:lnTo>
                    <a:pt x="1439" y="669"/>
                  </a:lnTo>
                  <a:lnTo>
                    <a:pt x="1448" y="669"/>
                  </a:lnTo>
                  <a:lnTo>
                    <a:pt x="1456" y="664"/>
                  </a:lnTo>
                  <a:lnTo>
                    <a:pt x="1465" y="664"/>
                  </a:lnTo>
                  <a:lnTo>
                    <a:pt x="1473" y="660"/>
                  </a:lnTo>
                  <a:lnTo>
                    <a:pt x="1477" y="656"/>
                  </a:lnTo>
                  <a:lnTo>
                    <a:pt x="1486" y="656"/>
                  </a:lnTo>
                  <a:lnTo>
                    <a:pt x="1494" y="652"/>
                  </a:lnTo>
                  <a:lnTo>
                    <a:pt x="1503" y="652"/>
                  </a:lnTo>
                  <a:lnTo>
                    <a:pt x="1507" y="647"/>
                  </a:lnTo>
                  <a:lnTo>
                    <a:pt x="1511" y="647"/>
                  </a:lnTo>
                  <a:lnTo>
                    <a:pt x="1515" y="643"/>
                  </a:lnTo>
                  <a:lnTo>
                    <a:pt x="1520" y="643"/>
                  </a:lnTo>
                  <a:lnTo>
                    <a:pt x="1651" y="525"/>
                  </a:lnTo>
                  <a:lnTo>
                    <a:pt x="1659" y="520"/>
                  </a:lnTo>
                  <a:lnTo>
                    <a:pt x="1663" y="512"/>
                  </a:lnTo>
                  <a:lnTo>
                    <a:pt x="1668" y="504"/>
                  </a:lnTo>
                  <a:lnTo>
                    <a:pt x="1672" y="495"/>
                  </a:lnTo>
                  <a:lnTo>
                    <a:pt x="1676" y="482"/>
                  </a:lnTo>
                  <a:lnTo>
                    <a:pt x="1676" y="474"/>
                  </a:lnTo>
                  <a:lnTo>
                    <a:pt x="1680" y="465"/>
                  </a:lnTo>
                  <a:lnTo>
                    <a:pt x="1685" y="457"/>
                  </a:lnTo>
                  <a:lnTo>
                    <a:pt x="1697" y="419"/>
                  </a:lnTo>
                  <a:lnTo>
                    <a:pt x="1701" y="381"/>
                  </a:lnTo>
                  <a:lnTo>
                    <a:pt x="1706" y="339"/>
                  </a:lnTo>
                  <a:lnTo>
                    <a:pt x="1701" y="300"/>
                  </a:lnTo>
                  <a:lnTo>
                    <a:pt x="1697" y="262"/>
                  </a:lnTo>
                  <a:lnTo>
                    <a:pt x="1689" y="224"/>
                  </a:lnTo>
                  <a:lnTo>
                    <a:pt x="1672" y="190"/>
                  </a:lnTo>
                  <a:lnTo>
                    <a:pt x="1655" y="157"/>
                  </a:lnTo>
                  <a:lnTo>
                    <a:pt x="1651" y="157"/>
                  </a:lnTo>
                  <a:lnTo>
                    <a:pt x="1646" y="152"/>
                  </a:lnTo>
                  <a:lnTo>
                    <a:pt x="1646" y="148"/>
                  </a:lnTo>
                  <a:lnTo>
                    <a:pt x="1642" y="148"/>
                  </a:lnTo>
                  <a:lnTo>
                    <a:pt x="1638" y="135"/>
                  </a:lnTo>
                  <a:lnTo>
                    <a:pt x="1630" y="127"/>
                  </a:lnTo>
                  <a:lnTo>
                    <a:pt x="1621" y="114"/>
                  </a:lnTo>
                  <a:lnTo>
                    <a:pt x="1613" y="106"/>
                  </a:lnTo>
                  <a:lnTo>
                    <a:pt x="1604" y="97"/>
                  </a:lnTo>
                  <a:lnTo>
                    <a:pt x="1591" y="89"/>
                  </a:lnTo>
                  <a:lnTo>
                    <a:pt x="1583" y="80"/>
                  </a:lnTo>
                  <a:lnTo>
                    <a:pt x="1575" y="72"/>
                  </a:lnTo>
                  <a:lnTo>
                    <a:pt x="1566" y="68"/>
                  </a:lnTo>
                  <a:lnTo>
                    <a:pt x="1553" y="63"/>
                  </a:lnTo>
                  <a:lnTo>
                    <a:pt x="1545" y="55"/>
                  </a:lnTo>
                  <a:lnTo>
                    <a:pt x="1536" y="51"/>
                  </a:lnTo>
                  <a:lnTo>
                    <a:pt x="1528" y="47"/>
                  </a:lnTo>
                  <a:lnTo>
                    <a:pt x="1515" y="42"/>
                  </a:lnTo>
                  <a:lnTo>
                    <a:pt x="1507" y="38"/>
                  </a:lnTo>
                  <a:lnTo>
                    <a:pt x="1498" y="30"/>
                  </a:lnTo>
                  <a:lnTo>
                    <a:pt x="1481" y="25"/>
                  </a:lnTo>
                  <a:lnTo>
                    <a:pt x="1460" y="21"/>
                  </a:lnTo>
                  <a:lnTo>
                    <a:pt x="1443" y="17"/>
                  </a:lnTo>
                  <a:lnTo>
                    <a:pt x="1426" y="13"/>
                  </a:lnTo>
                  <a:lnTo>
                    <a:pt x="1405" y="8"/>
                  </a:lnTo>
                  <a:lnTo>
                    <a:pt x="1388" y="4"/>
                  </a:lnTo>
                  <a:lnTo>
                    <a:pt x="1371" y="4"/>
                  </a:lnTo>
                  <a:lnTo>
                    <a:pt x="1355" y="0"/>
                  </a:lnTo>
                  <a:lnTo>
                    <a:pt x="1346" y="0"/>
                  </a:lnTo>
                  <a:lnTo>
                    <a:pt x="1338" y="4"/>
                  </a:lnTo>
                  <a:lnTo>
                    <a:pt x="1329" y="4"/>
                  </a:lnTo>
                  <a:lnTo>
                    <a:pt x="1321" y="4"/>
                  </a:lnTo>
                  <a:lnTo>
                    <a:pt x="1312" y="4"/>
                  </a:lnTo>
                  <a:lnTo>
                    <a:pt x="1304" y="8"/>
                  </a:lnTo>
                  <a:lnTo>
                    <a:pt x="1295" y="8"/>
                  </a:lnTo>
                  <a:lnTo>
                    <a:pt x="1287" y="13"/>
                  </a:lnTo>
                  <a:lnTo>
                    <a:pt x="1278" y="13"/>
                  </a:lnTo>
                  <a:lnTo>
                    <a:pt x="1274" y="17"/>
                  </a:lnTo>
                  <a:lnTo>
                    <a:pt x="1266" y="17"/>
                  </a:lnTo>
                  <a:lnTo>
                    <a:pt x="1261" y="21"/>
                  </a:lnTo>
                  <a:lnTo>
                    <a:pt x="1253" y="21"/>
                  </a:lnTo>
                  <a:lnTo>
                    <a:pt x="1249" y="25"/>
                  </a:lnTo>
                  <a:lnTo>
                    <a:pt x="1244" y="25"/>
                  </a:lnTo>
                  <a:lnTo>
                    <a:pt x="1236" y="30"/>
                  </a:lnTo>
                  <a:lnTo>
                    <a:pt x="1232" y="34"/>
                  </a:lnTo>
                  <a:lnTo>
                    <a:pt x="1223" y="38"/>
                  </a:lnTo>
                  <a:lnTo>
                    <a:pt x="1219" y="38"/>
                  </a:lnTo>
                  <a:lnTo>
                    <a:pt x="1215" y="42"/>
                  </a:lnTo>
                  <a:lnTo>
                    <a:pt x="1206" y="42"/>
                  </a:lnTo>
                  <a:lnTo>
                    <a:pt x="1202" y="47"/>
                  </a:lnTo>
                  <a:lnTo>
                    <a:pt x="1198" y="47"/>
                  </a:lnTo>
                  <a:lnTo>
                    <a:pt x="1189" y="51"/>
                  </a:lnTo>
                  <a:lnTo>
                    <a:pt x="1130" y="89"/>
                  </a:lnTo>
                  <a:lnTo>
                    <a:pt x="1079" y="144"/>
                  </a:lnTo>
                  <a:lnTo>
                    <a:pt x="1063" y="161"/>
                  </a:lnTo>
                  <a:lnTo>
                    <a:pt x="1050" y="178"/>
                  </a:lnTo>
                  <a:lnTo>
                    <a:pt x="1041" y="195"/>
                  </a:lnTo>
                  <a:lnTo>
                    <a:pt x="1033" y="216"/>
                  </a:lnTo>
                  <a:lnTo>
                    <a:pt x="1029" y="237"/>
                  </a:lnTo>
                  <a:lnTo>
                    <a:pt x="1020" y="258"/>
                  </a:lnTo>
                  <a:lnTo>
                    <a:pt x="1016" y="284"/>
                  </a:lnTo>
                  <a:lnTo>
                    <a:pt x="1008" y="305"/>
                  </a:lnTo>
                  <a:lnTo>
                    <a:pt x="1008" y="330"/>
                  </a:lnTo>
                  <a:lnTo>
                    <a:pt x="1008" y="355"/>
                  </a:lnTo>
                  <a:lnTo>
                    <a:pt x="1008" y="381"/>
                  </a:lnTo>
                  <a:lnTo>
                    <a:pt x="1012" y="406"/>
                  </a:lnTo>
                  <a:lnTo>
                    <a:pt x="1016" y="432"/>
                  </a:lnTo>
                  <a:lnTo>
                    <a:pt x="1020" y="457"/>
                  </a:lnTo>
                  <a:lnTo>
                    <a:pt x="1024" y="482"/>
                  </a:lnTo>
                  <a:lnTo>
                    <a:pt x="1033" y="508"/>
                  </a:lnTo>
                  <a:lnTo>
                    <a:pt x="1050" y="525"/>
                  </a:lnTo>
                  <a:lnTo>
                    <a:pt x="1063" y="546"/>
                  </a:lnTo>
                  <a:lnTo>
                    <a:pt x="1075" y="567"/>
                  </a:lnTo>
                  <a:lnTo>
                    <a:pt x="1079" y="588"/>
                  </a:lnTo>
                  <a:lnTo>
                    <a:pt x="1084" y="614"/>
                  </a:lnTo>
                  <a:lnTo>
                    <a:pt x="1088" y="635"/>
                  </a:lnTo>
                  <a:lnTo>
                    <a:pt x="1084" y="660"/>
                  </a:lnTo>
                  <a:lnTo>
                    <a:pt x="1075" y="686"/>
                  </a:lnTo>
                  <a:lnTo>
                    <a:pt x="1063" y="715"/>
                  </a:lnTo>
                  <a:lnTo>
                    <a:pt x="1054" y="745"/>
                  </a:lnTo>
                  <a:lnTo>
                    <a:pt x="1041" y="779"/>
                  </a:lnTo>
                  <a:lnTo>
                    <a:pt x="1033" y="808"/>
                  </a:lnTo>
                  <a:lnTo>
                    <a:pt x="1020" y="838"/>
                  </a:lnTo>
                  <a:lnTo>
                    <a:pt x="1012" y="867"/>
                  </a:lnTo>
                  <a:lnTo>
                    <a:pt x="1003" y="897"/>
                  </a:lnTo>
                  <a:lnTo>
                    <a:pt x="991" y="927"/>
                  </a:lnTo>
                  <a:lnTo>
                    <a:pt x="991" y="944"/>
                  </a:lnTo>
                  <a:lnTo>
                    <a:pt x="986" y="961"/>
                  </a:lnTo>
                  <a:lnTo>
                    <a:pt x="982" y="977"/>
                  </a:lnTo>
                  <a:lnTo>
                    <a:pt x="978" y="994"/>
                  </a:lnTo>
                  <a:lnTo>
                    <a:pt x="969" y="1011"/>
                  </a:lnTo>
                  <a:lnTo>
                    <a:pt x="965" y="1024"/>
                  </a:lnTo>
                  <a:lnTo>
                    <a:pt x="961" y="1041"/>
                  </a:lnTo>
                  <a:lnTo>
                    <a:pt x="957" y="1058"/>
                  </a:lnTo>
                  <a:lnTo>
                    <a:pt x="948" y="1066"/>
                  </a:lnTo>
                  <a:lnTo>
                    <a:pt x="948" y="1079"/>
                  </a:lnTo>
                  <a:lnTo>
                    <a:pt x="944" y="1087"/>
                  </a:lnTo>
                  <a:lnTo>
                    <a:pt x="940" y="1100"/>
                  </a:lnTo>
                  <a:lnTo>
                    <a:pt x="940" y="1109"/>
                  </a:lnTo>
                  <a:lnTo>
                    <a:pt x="940" y="1121"/>
                  </a:lnTo>
                  <a:lnTo>
                    <a:pt x="936" y="1130"/>
                  </a:lnTo>
                  <a:lnTo>
                    <a:pt x="931" y="1138"/>
                  </a:lnTo>
                  <a:lnTo>
                    <a:pt x="919" y="1198"/>
                  </a:lnTo>
                  <a:lnTo>
                    <a:pt x="906" y="1253"/>
                  </a:lnTo>
                  <a:lnTo>
                    <a:pt x="893" y="1308"/>
                  </a:lnTo>
                  <a:lnTo>
                    <a:pt x="876" y="1363"/>
                  </a:lnTo>
                  <a:lnTo>
                    <a:pt x="864" y="1418"/>
                  </a:lnTo>
                  <a:lnTo>
                    <a:pt x="847" y="1473"/>
                  </a:lnTo>
                  <a:lnTo>
                    <a:pt x="830" y="1523"/>
                  </a:lnTo>
                  <a:lnTo>
                    <a:pt x="809" y="1578"/>
                  </a:lnTo>
                  <a:lnTo>
                    <a:pt x="800" y="1608"/>
                  </a:lnTo>
                  <a:lnTo>
                    <a:pt x="787" y="1633"/>
                  </a:lnTo>
                  <a:lnTo>
                    <a:pt x="775" y="1659"/>
                  </a:lnTo>
                  <a:lnTo>
                    <a:pt x="762" y="1684"/>
                  </a:lnTo>
                  <a:lnTo>
                    <a:pt x="749" y="1705"/>
                  </a:lnTo>
                  <a:lnTo>
                    <a:pt x="732" y="1731"/>
                  </a:lnTo>
                  <a:lnTo>
                    <a:pt x="720" y="1756"/>
                  </a:lnTo>
                  <a:lnTo>
                    <a:pt x="711" y="1781"/>
                  </a:lnTo>
                  <a:lnTo>
                    <a:pt x="699" y="1803"/>
                  </a:lnTo>
                  <a:lnTo>
                    <a:pt x="686" y="1828"/>
                  </a:lnTo>
                  <a:lnTo>
                    <a:pt x="673" y="1849"/>
                  </a:lnTo>
                  <a:lnTo>
                    <a:pt x="661" y="1870"/>
                  </a:lnTo>
                  <a:lnTo>
                    <a:pt x="648" y="1891"/>
                  </a:lnTo>
                  <a:lnTo>
                    <a:pt x="635" y="1913"/>
                  </a:lnTo>
                  <a:lnTo>
                    <a:pt x="622" y="1934"/>
                  </a:lnTo>
                  <a:lnTo>
                    <a:pt x="606" y="1955"/>
                  </a:lnTo>
                  <a:lnTo>
                    <a:pt x="597" y="1972"/>
                  </a:lnTo>
                  <a:lnTo>
                    <a:pt x="589" y="1989"/>
                  </a:lnTo>
                  <a:lnTo>
                    <a:pt x="580" y="2006"/>
                  </a:lnTo>
                  <a:lnTo>
                    <a:pt x="567" y="2018"/>
                  </a:lnTo>
                  <a:lnTo>
                    <a:pt x="559" y="2035"/>
                  </a:lnTo>
                  <a:lnTo>
                    <a:pt x="551" y="2052"/>
                  </a:lnTo>
                  <a:lnTo>
                    <a:pt x="542" y="2065"/>
                  </a:lnTo>
                  <a:lnTo>
                    <a:pt x="534" y="2082"/>
                  </a:lnTo>
                  <a:lnTo>
                    <a:pt x="517" y="2099"/>
                  </a:lnTo>
                  <a:lnTo>
                    <a:pt x="504" y="2116"/>
                  </a:lnTo>
                  <a:lnTo>
                    <a:pt x="491" y="2133"/>
                  </a:lnTo>
                  <a:lnTo>
                    <a:pt x="479" y="2150"/>
                  </a:lnTo>
                  <a:lnTo>
                    <a:pt x="466" y="2167"/>
                  </a:lnTo>
                  <a:lnTo>
                    <a:pt x="453" y="2183"/>
                  </a:lnTo>
                  <a:lnTo>
                    <a:pt x="445" y="2200"/>
                  </a:lnTo>
                  <a:lnTo>
                    <a:pt x="432" y="2217"/>
                  </a:lnTo>
                  <a:lnTo>
                    <a:pt x="432" y="2222"/>
                  </a:lnTo>
                  <a:lnTo>
                    <a:pt x="432" y="2226"/>
                  </a:lnTo>
                  <a:lnTo>
                    <a:pt x="428" y="2226"/>
                  </a:lnTo>
                  <a:lnTo>
                    <a:pt x="428" y="2230"/>
                  </a:lnTo>
                  <a:lnTo>
                    <a:pt x="424" y="2230"/>
                  </a:lnTo>
                  <a:lnTo>
                    <a:pt x="424" y="2234"/>
                  </a:lnTo>
                  <a:lnTo>
                    <a:pt x="339" y="2344"/>
                  </a:lnTo>
                  <a:lnTo>
                    <a:pt x="330" y="2365"/>
                  </a:lnTo>
                  <a:lnTo>
                    <a:pt x="330" y="2370"/>
                  </a:lnTo>
                  <a:lnTo>
                    <a:pt x="326" y="2374"/>
                  </a:lnTo>
                  <a:lnTo>
                    <a:pt x="322" y="2378"/>
                  </a:lnTo>
                  <a:lnTo>
                    <a:pt x="318" y="2378"/>
                  </a:lnTo>
                  <a:lnTo>
                    <a:pt x="199" y="2522"/>
                  </a:lnTo>
                  <a:lnTo>
                    <a:pt x="195" y="2535"/>
                  </a:lnTo>
                  <a:lnTo>
                    <a:pt x="182" y="2547"/>
                  </a:lnTo>
                  <a:lnTo>
                    <a:pt x="174" y="2560"/>
                  </a:lnTo>
                  <a:lnTo>
                    <a:pt x="165" y="2573"/>
                  </a:lnTo>
                  <a:lnTo>
                    <a:pt x="157" y="2585"/>
                  </a:lnTo>
                  <a:lnTo>
                    <a:pt x="149" y="2598"/>
                  </a:lnTo>
                  <a:lnTo>
                    <a:pt x="140" y="2611"/>
                  </a:lnTo>
                  <a:lnTo>
                    <a:pt x="132" y="2624"/>
                  </a:lnTo>
                  <a:lnTo>
                    <a:pt x="115" y="2645"/>
                  </a:lnTo>
                  <a:lnTo>
                    <a:pt x="98" y="2666"/>
                  </a:lnTo>
                  <a:lnTo>
                    <a:pt x="85" y="2683"/>
                  </a:lnTo>
                  <a:lnTo>
                    <a:pt x="68" y="2704"/>
                  </a:lnTo>
                  <a:lnTo>
                    <a:pt x="55" y="2721"/>
                  </a:lnTo>
                  <a:lnTo>
                    <a:pt x="43" y="2742"/>
                  </a:lnTo>
                  <a:lnTo>
                    <a:pt x="30" y="2759"/>
                  </a:lnTo>
                  <a:lnTo>
                    <a:pt x="17" y="2780"/>
                  </a:lnTo>
                  <a:lnTo>
                    <a:pt x="13" y="2789"/>
                  </a:lnTo>
                  <a:lnTo>
                    <a:pt x="9" y="2801"/>
                  </a:lnTo>
                  <a:lnTo>
                    <a:pt x="9" y="2810"/>
                  </a:lnTo>
                  <a:lnTo>
                    <a:pt x="5" y="2818"/>
                  </a:lnTo>
                  <a:lnTo>
                    <a:pt x="0" y="2827"/>
                  </a:lnTo>
                  <a:lnTo>
                    <a:pt x="0" y="2835"/>
                  </a:lnTo>
                  <a:lnTo>
                    <a:pt x="5" y="2844"/>
                  </a:lnTo>
                  <a:lnTo>
                    <a:pt x="9" y="2852"/>
                  </a:lnTo>
                  <a:lnTo>
                    <a:pt x="30" y="2865"/>
                  </a:lnTo>
                  <a:lnTo>
                    <a:pt x="51" y="2873"/>
                  </a:lnTo>
                  <a:lnTo>
                    <a:pt x="72" y="2873"/>
                  </a:lnTo>
                  <a:lnTo>
                    <a:pt x="98" y="2873"/>
                  </a:lnTo>
                  <a:lnTo>
                    <a:pt x="123" y="2873"/>
                  </a:lnTo>
                  <a:lnTo>
                    <a:pt x="149" y="2873"/>
                  </a:lnTo>
                  <a:lnTo>
                    <a:pt x="170" y="2869"/>
                  </a:lnTo>
                  <a:lnTo>
                    <a:pt x="195" y="2869"/>
                  </a:lnTo>
                  <a:lnTo>
                    <a:pt x="445" y="2835"/>
                  </a:lnTo>
                  <a:lnTo>
                    <a:pt x="441" y="2831"/>
                  </a:lnTo>
                  <a:lnTo>
                    <a:pt x="441" y="2827"/>
                  </a:lnTo>
                  <a:lnTo>
                    <a:pt x="436" y="2822"/>
                  </a:lnTo>
                  <a:lnTo>
                    <a:pt x="432" y="2818"/>
                  </a:lnTo>
                  <a:lnTo>
                    <a:pt x="428" y="2814"/>
                  </a:lnTo>
                  <a:lnTo>
                    <a:pt x="424" y="2810"/>
                  </a:lnTo>
                  <a:lnTo>
                    <a:pt x="419" y="2806"/>
                  </a:lnTo>
                  <a:lnTo>
                    <a:pt x="415" y="2801"/>
                  </a:lnTo>
                  <a:lnTo>
                    <a:pt x="301" y="2746"/>
                  </a:lnTo>
                  <a:lnTo>
                    <a:pt x="297" y="2742"/>
                  </a:lnTo>
                  <a:lnTo>
                    <a:pt x="297" y="2734"/>
                  </a:lnTo>
                  <a:lnTo>
                    <a:pt x="297" y="2725"/>
                  </a:lnTo>
                  <a:lnTo>
                    <a:pt x="301" y="2717"/>
                  </a:lnTo>
                  <a:lnTo>
                    <a:pt x="301" y="2712"/>
                  </a:lnTo>
                  <a:lnTo>
                    <a:pt x="305" y="2704"/>
                  </a:lnTo>
                  <a:lnTo>
                    <a:pt x="309" y="2695"/>
                  </a:lnTo>
                  <a:lnTo>
                    <a:pt x="314" y="2687"/>
                  </a:lnTo>
                  <a:lnTo>
                    <a:pt x="318" y="2683"/>
                  </a:lnTo>
                  <a:lnTo>
                    <a:pt x="322" y="2674"/>
                  </a:lnTo>
                  <a:lnTo>
                    <a:pt x="326" y="2670"/>
                  </a:lnTo>
                  <a:lnTo>
                    <a:pt x="330" y="2666"/>
                  </a:lnTo>
                  <a:lnTo>
                    <a:pt x="335" y="2657"/>
                  </a:lnTo>
                  <a:lnTo>
                    <a:pt x="339" y="2653"/>
                  </a:lnTo>
                  <a:lnTo>
                    <a:pt x="343" y="2653"/>
                  </a:lnTo>
                  <a:lnTo>
                    <a:pt x="347" y="2649"/>
                  </a:lnTo>
                  <a:lnTo>
                    <a:pt x="352" y="2640"/>
                  </a:lnTo>
                  <a:lnTo>
                    <a:pt x="360" y="2632"/>
                  </a:lnTo>
                  <a:lnTo>
                    <a:pt x="364" y="2624"/>
                  </a:lnTo>
                  <a:lnTo>
                    <a:pt x="373" y="2615"/>
                  </a:lnTo>
                  <a:lnTo>
                    <a:pt x="377" y="2607"/>
                  </a:lnTo>
                  <a:lnTo>
                    <a:pt x="386" y="2598"/>
                  </a:lnTo>
                  <a:lnTo>
                    <a:pt x="390" y="2590"/>
                  </a:lnTo>
                  <a:lnTo>
                    <a:pt x="394" y="2581"/>
                  </a:lnTo>
                  <a:lnTo>
                    <a:pt x="411" y="2564"/>
                  </a:lnTo>
                  <a:lnTo>
                    <a:pt x="424" y="2547"/>
                  </a:lnTo>
                  <a:lnTo>
                    <a:pt x="441" y="2530"/>
                  </a:lnTo>
                  <a:lnTo>
                    <a:pt x="453" y="2509"/>
                  </a:lnTo>
                  <a:lnTo>
                    <a:pt x="466" y="2492"/>
                  </a:lnTo>
                  <a:lnTo>
                    <a:pt x="483" y="2475"/>
                  </a:lnTo>
                  <a:lnTo>
                    <a:pt x="500" y="2459"/>
                  </a:lnTo>
                  <a:lnTo>
                    <a:pt x="517" y="2437"/>
                  </a:lnTo>
                  <a:lnTo>
                    <a:pt x="538" y="2408"/>
                  </a:lnTo>
                  <a:lnTo>
                    <a:pt x="559" y="2382"/>
                  </a:lnTo>
                  <a:lnTo>
                    <a:pt x="580" y="2353"/>
                  </a:lnTo>
                  <a:lnTo>
                    <a:pt x="601" y="2323"/>
                  </a:lnTo>
                  <a:lnTo>
                    <a:pt x="622" y="2293"/>
                  </a:lnTo>
                  <a:lnTo>
                    <a:pt x="639" y="2264"/>
                  </a:lnTo>
                  <a:lnTo>
                    <a:pt x="656" y="2234"/>
                  </a:lnTo>
                  <a:lnTo>
                    <a:pt x="673" y="2200"/>
                  </a:lnTo>
                  <a:lnTo>
                    <a:pt x="673" y="2196"/>
                  </a:lnTo>
                  <a:lnTo>
                    <a:pt x="673" y="2192"/>
                  </a:lnTo>
                  <a:lnTo>
                    <a:pt x="673" y="2188"/>
                  </a:lnTo>
                  <a:lnTo>
                    <a:pt x="677" y="2188"/>
                  </a:lnTo>
                  <a:lnTo>
                    <a:pt x="682" y="2183"/>
                  </a:lnTo>
                  <a:lnTo>
                    <a:pt x="686" y="2179"/>
                  </a:lnTo>
                  <a:lnTo>
                    <a:pt x="690" y="2175"/>
                  </a:lnTo>
                  <a:lnTo>
                    <a:pt x="694" y="2167"/>
                  </a:lnTo>
                  <a:lnTo>
                    <a:pt x="694" y="2162"/>
                  </a:lnTo>
                  <a:lnTo>
                    <a:pt x="699" y="2158"/>
                  </a:lnTo>
                  <a:lnTo>
                    <a:pt x="699" y="2150"/>
                  </a:lnTo>
                  <a:lnTo>
                    <a:pt x="699" y="2145"/>
                  </a:lnTo>
                  <a:lnTo>
                    <a:pt x="703" y="2145"/>
                  </a:lnTo>
                  <a:lnTo>
                    <a:pt x="703" y="2141"/>
                  </a:lnTo>
                  <a:lnTo>
                    <a:pt x="707" y="2137"/>
                  </a:lnTo>
                  <a:lnTo>
                    <a:pt x="711" y="2133"/>
                  </a:lnTo>
                  <a:lnTo>
                    <a:pt x="716" y="2133"/>
                  </a:lnTo>
                  <a:lnTo>
                    <a:pt x="716" y="2128"/>
                  </a:lnTo>
                  <a:lnTo>
                    <a:pt x="728" y="2103"/>
                  </a:lnTo>
                  <a:lnTo>
                    <a:pt x="741" y="2082"/>
                  </a:lnTo>
                  <a:lnTo>
                    <a:pt x="754" y="2061"/>
                  </a:lnTo>
                  <a:lnTo>
                    <a:pt x="766" y="2040"/>
                  </a:lnTo>
                  <a:lnTo>
                    <a:pt x="779" y="2018"/>
                  </a:lnTo>
                  <a:lnTo>
                    <a:pt x="792" y="1997"/>
                  </a:lnTo>
                  <a:lnTo>
                    <a:pt x="804" y="1976"/>
                  </a:lnTo>
                  <a:lnTo>
                    <a:pt x="817" y="1955"/>
                  </a:lnTo>
                  <a:lnTo>
                    <a:pt x="821" y="1951"/>
                  </a:lnTo>
                  <a:lnTo>
                    <a:pt x="826" y="1951"/>
                  </a:lnTo>
                  <a:lnTo>
                    <a:pt x="826" y="1947"/>
                  </a:lnTo>
                  <a:lnTo>
                    <a:pt x="830" y="1942"/>
                  </a:lnTo>
                  <a:lnTo>
                    <a:pt x="834" y="1938"/>
                  </a:lnTo>
                  <a:lnTo>
                    <a:pt x="838" y="1938"/>
                  </a:lnTo>
                  <a:lnTo>
                    <a:pt x="851" y="1951"/>
                  </a:lnTo>
                  <a:lnTo>
                    <a:pt x="864" y="1963"/>
                  </a:lnTo>
                  <a:lnTo>
                    <a:pt x="872" y="1980"/>
                  </a:lnTo>
                  <a:lnTo>
                    <a:pt x="876" y="1993"/>
                  </a:lnTo>
                  <a:lnTo>
                    <a:pt x="885" y="2010"/>
                  </a:lnTo>
                  <a:lnTo>
                    <a:pt x="889" y="2027"/>
                  </a:lnTo>
                  <a:lnTo>
                    <a:pt x="898" y="2044"/>
                  </a:lnTo>
                  <a:lnTo>
                    <a:pt x="910" y="2057"/>
                  </a:lnTo>
                  <a:lnTo>
                    <a:pt x="914" y="2078"/>
                  </a:lnTo>
                  <a:lnTo>
                    <a:pt x="923" y="2095"/>
                  </a:lnTo>
                  <a:lnTo>
                    <a:pt x="931" y="2107"/>
                  </a:lnTo>
                  <a:lnTo>
                    <a:pt x="940" y="2124"/>
                  </a:lnTo>
                  <a:lnTo>
                    <a:pt x="948" y="2137"/>
                  </a:lnTo>
                  <a:lnTo>
                    <a:pt x="957" y="2154"/>
                  </a:lnTo>
                  <a:lnTo>
                    <a:pt x="961" y="2171"/>
                  </a:lnTo>
                  <a:lnTo>
                    <a:pt x="965" y="2188"/>
                  </a:lnTo>
                  <a:lnTo>
                    <a:pt x="969" y="2200"/>
                  </a:lnTo>
                  <a:lnTo>
                    <a:pt x="974" y="2213"/>
                  </a:lnTo>
                  <a:lnTo>
                    <a:pt x="978" y="2226"/>
                  </a:lnTo>
                  <a:lnTo>
                    <a:pt x="982" y="2238"/>
                  </a:lnTo>
                  <a:lnTo>
                    <a:pt x="986" y="2251"/>
                  </a:lnTo>
                  <a:lnTo>
                    <a:pt x="986" y="2264"/>
                  </a:lnTo>
                  <a:lnTo>
                    <a:pt x="991" y="2277"/>
                  </a:lnTo>
                  <a:lnTo>
                    <a:pt x="995" y="2289"/>
                  </a:lnTo>
                  <a:lnTo>
                    <a:pt x="864" y="2484"/>
                  </a:lnTo>
                  <a:lnTo>
                    <a:pt x="804" y="2569"/>
                  </a:lnTo>
                  <a:lnTo>
                    <a:pt x="800" y="2577"/>
                  </a:lnTo>
                  <a:lnTo>
                    <a:pt x="792" y="2581"/>
                  </a:lnTo>
                  <a:lnTo>
                    <a:pt x="787" y="2590"/>
                  </a:lnTo>
                  <a:lnTo>
                    <a:pt x="783" y="2598"/>
                  </a:lnTo>
                  <a:lnTo>
                    <a:pt x="775" y="2607"/>
                  </a:lnTo>
                  <a:lnTo>
                    <a:pt x="771" y="2611"/>
                  </a:lnTo>
                  <a:lnTo>
                    <a:pt x="766" y="2619"/>
                  </a:lnTo>
                  <a:lnTo>
                    <a:pt x="758" y="2628"/>
                  </a:lnTo>
                  <a:lnTo>
                    <a:pt x="754" y="2636"/>
                  </a:lnTo>
                  <a:lnTo>
                    <a:pt x="749" y="2645"/>
                  </a:lnTo>
                  <a:lnTo>
                    <a:pt x="745" y="2649"/>
                  </a:lnTo>
                  <a:lnTo>
                    <a:pt x="741" y="2657"/>
                  </a:lnTo>
                  <a:lnTo>
                    <a:pt x="737" y="2666"/>
                  </a:lnTo>
                  <a:lnTo>
                    <a:pt x="732" y="2670"/>
                  </a:lnTo>
                  <a:lnTo>
                    <a:pt x="728" y="2679"/>
                  </a:lnTo>
                  <a:lnTo>
                    <a:pt x="724" y="2687"/>
                  </a:lnTo>
                  <a:lnTo>
                    <a:pt x="720" y="2695"/>
                  </a:lnTo>
                  <a:lnTo>
                    <a:pt x="711" y="2704"/>
                  </a:lnTo>
                  <a:lnTo>
                    <a:pt x="707" y="2712"/>
                  </a:lnTo>
                  <a:lnTo>
                    <a:pt x="699" y="2721"/>
                  </a:lnTo>
                  <a:lnTo>
                    <a:pt x="694" y="2729"/>
                  </a:lnTo>
                  <a:lnTo>
                    <a:pt x="686" y="2738"/>
                  </a:lnTo>
                  <a:lnTo>
                    <a:pt x="682" y="2746"/>
                  </a:lnTo>
                  <a:lnTo>
                    <a:pt x="677" y="2755"/>
                  </a:lnTo>
                  <a:lnTo>
                    <a:pt x="673" y="2763"/>
                  </a:lnTo>
                  <a:lnTo>
                    <a:pt x="669" y="2767"/>
                  </a:lnTo>
                  <a:lnTo>
                    <a:pt x="669" y="2772"/>
                  </a:lnTo>
                  <a:lnTo>
                    <a:pt x="665" y="2776"/>
                  </a:lnTo>
                  <a:lnTo>
                    <a:pt x="661" y="2780"/>
                  </a:lnTo>
                  <a:lnTo>
                    <a:pt x="661" y="2784"/>
                  </a:lnTo>
                  <a:lnTo>
                    <a:pt x="656" y="2789"/>
                  </a:lnTo>
                  <a:lnTo>
                    <a:pt x="656" y="2793"/>
                  </a:lnTo>
                  <a:lnTo>
                    <a:pt x="648" y="2801"/>
                  </a:lnTo>
                  <a:lnTo>
                    <a:pt x="644" y="2814"/>
                  </a:lnTo>
                  <a:lnTo>
                    <a:pt x="639" y="2827"/>
                  </a:lnTo>
                  <a:lnTo>
                    <a:pt x="635" y="2839"/>
                  </a:lnTo>
                  <a:lnTo>
                    <a:pt x="635" y="2852"/>
                  </a:lnTo>
                  <a:lnTo>
                    <a:pt x="635" y="2865"/>
                  </a:lnTo>
                  <a:lnTo>
                    <a:pt x="635" y="2877"/>
                  </a:lnTo>
                  <a:lnTo>
                    <a:pt x="639" y="2890"/>
                  </a:lnTo>
                  <a:lnTo>
                    <a:pt x="648" y="2899"/>
                  </a:lnTo>
                  <a:lnTo>
                    <a:pt x="656" y="2903"/>
                  </a:lnTo>
                  <a:lnTo>
                    <a:pt x="665" y="2907"/>
                  </a:lnTo>
                  <a:lnTo>
                    <a:pt x="673" y="2907"/>
                  </a:lnTo>
                  <a:lnTo>
                    <a:pt x="682" y="2907"/>
                  </a:lnTo>
                  <a:lnTo>
                    <a:pt x="694" y="2907"/>
                  </a:lnTo>
                  <a:lnTo>
                    <a:pt x="703" y="2907"/>
                  </a:lnTo>
                  <a:lnTo>
                    <a:pt x="711" y="2903"/>
                  </a:lnTo>
                  <a:lnTo>
                    <a:pt x="716" y="2903"/>
                  </a:lnTo>
                  <a:lnTo>
                    <a:pt x="720" y="2907"/>
                  </a:lnTo>
                  <a:lnTo>
                    <a:pt x="724" y="2907"/>
                  </a:lnTo>
                  <a:lnTo>
                    <a:pt x="728" y="2911"/>
                  </a:lnTo>
                  <a:lnTo>
                    <a:pt x="732" y="29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cxnSp>
          <p:nvCxnSpPr>
            <p:cNvPr id="5" name="Egyenes összekötő 4"/>
            <p:cNvCxnSpPr/>
            <p:nvPr/>
          </p:nvCxnSpPr>
          <p:spPr>
            <a:xfrm flipV="1">
              <a:off x="2627313" y="2165401"/>
              <a:ext cx="5905500" cy="1152525"/>
            </a:xfrm>
            <a:prstGeom prst="line">
              <a:avLst/>
            </a:prstGeom>
            <a:ln w="1905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gyenes összekötő 5"/>
            <p:cNvCxnSpPr/>
            <p:nvPr/>
          </p:nvCxnSpPr>
          <p:spPr>
            <a:xfrm>
              <a:off x="2700338" y="4686351"/>
              <a:ext cx="5903912" cy="1150937"/>
            </a:xfrm>
            <a:prstGeom prst="line">
              <a:avLst/>
            </a:prstGeom>
            <a:ln w="1905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Kanyar jobbra 6"/>
            <p:cNvSpPr/>
            <p:nvPr/>
          </p:nvSpPr>
          <p:spPr>
            <a:xfrm rot="5400000">
              <a:off x="2197100" y="4395838"/>
              <a:ext cx="1870075" cy="1152525"/>
            </a:xfrm>
            <a:prstGeom prst="bentArrow">
              <a:avLst>
                <a:gd name="adj1" fmla="val 14526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8" name="Kanyar jobbra 7"/>
            <p:cNvSpPr/>
            <p:nvPr/>
          </p:nvSpPr>
          <p:spPr>
            <a:xfrm rot="5400000">
              <a:off x="2844800" y="4395838"/>
              <a:ext cx="1870075" cy="1152525"/>
            </a:xfrm>
            <a:prstGeom prst="bentArrow">
              <a:avLst>
                <a:gd name="adj1" fmla="val 14526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9" name="Kanyar jobbra 8"/>
            <p:cNvSpPr/>
            <p:nvPr/>
          </p:nvSpPr>
          <p:spPr>
            <a:xfrm rot="5400000">
              <a:off x="3492500" y="4395838"/>
              <a:ext cx="1870075" cy="1152525"/>
            </a:xfrm>
            <a:prstGeom prst="bentArrow">
              <a:avLst>
                <a:gd name="adj1" fmla="val 14526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</p:grpSp>
      <p:pic>
        <p:nvPicPr>
          <p:cNvPr id="12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4" b="65116"/>
          <a:stretch/>
        </p:blipFill>
        <p:spPr>
          <a:xfrm>
            <a:off x="5841608" y="4377960"/>
            <a:ext cx="3142904" cy="13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0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284" y="138224"/>
            <a:ext cx="8920716" cy="95693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C00000"/>
                </a:solidFill>
                <a:latin typeface="Arial Black" panose="020B0A04020102020204" pitchFamily="34" charset="0"/>
              </a:rPr>
              <a:t>Honnan vannak az értékek? </a:t>
            </a:r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3638994" y="4890976"/>
            <a:ext cx="1644466" cy="1648045"/>
          </a:xfrm>
          <a:custGeom>
            <a:avLst/>
            <a:gdLst>
              <a:gd name="T0" fmla="*/ 2147483646 w 2006"/>
              <a:gd name="T1" fmla="*/ 2147483646 h 2911"/>
              <a:gd name="T2" fmla="*/ 2147483646 w 2006"/>
              <a:gd name="T3" fmla="*/ 2147483646 h 2911"/>
              <a:gd name="T4" fmla="*/ 2147483646 w 2006"/>
              <a:gd name="T5" fmla="*/ 2147483646 h 2911"/>
              <a:gd name="T6" fmla="*/ 2147483646 w 2006"/>
              <a:gd name="T7" fmla="*/ 2147483646 h 2911"/>
              <a:gd name="T8" fmla="*/ 2147483646 w 2006"/>
              <a:gd name="T9" fmla="*/ 2147483646 h 2911"/>
              <a:gd name="T10" fmla="*/ 2147483646 w 2006"/>
              <a:gd name="T11" fmla="*/ 2147483646 h 2911"/>
              <a:gd name="T12" fmla="*/ 2147483646 w 2006"/>
              <a:gd name="T13" fmla="*/ 2147483646 h 2911"/>
              <a:gd name="T14" fmla="*/ 2147483646 w 2006"/>
              <a:gd name="T15" fmla="*/ 2147483646 h 2911"/>
              <a:gd name="T16" fmla="*/ 2147483646 w 2006"/>
              <a:gd name="T17" fmla="*/ 2147483646 h 2911"/>
              <a:gd name="T18" fmla="*/ 2147483646 w 2006"/>
              <a:gd name="T19" fmla="*/ 2147483646 h 2911"/>
              <a:gd name="T20" fmla="*/ 2147483646 w 2006"/>
              <a:gd name="T21" fmla="*/ 2147483646 h 2911"/>
              <a:gd name="T22" fmla="*/ 2147483646 w 2006"/>
              <a:gd name="T23" fmla="*/ 2147483646 h 2911"/>
              <a:gd name="T24" fmla="*/ 2147483646 w 2006"/>
              <a:gd name="T25" fmla="*/ 2147483646 h 2911"/>
              <a:gd name="T26" fmla="*/ 2147483646 w 2006"/>
              <a:gd name="T27" fmla="*/ 2147483646 h 2911"/>
              <a:gd name="T28" fmla="*/ 2147483646 w 2006"/>
              <a:gd name="T29" fmla="*/ 2147483646 h 2911"/>
              <a:gd name="T30" fmla="*/ 2147483646 w 2006"/>
              <a:gd name="T31" fmla="*/ 2147483646 h 2911"/>
              <a:gd name="T32" fmla="*/ 2147483646 w 2006"/>
              <a:gd name="T33" fmla="*/ 2147483646 h 2911"/>
              <a:gd name="T34" fmla="*/ 2147483646 w 2006"/>
              <a:gd name="T35" fmla="*/ 2147483646 h 2911"/>
              <a:gd name="T36" fmla="*/ 2147483646 w 2006"/>
              <a:gd name="T37" fmla="*/ 2147483646 h 2911"/>
              <a:gd name="T38" fmla="*/ 2147483646 w 2006"/>
              <a:gd name="T39" fmla="*/ 2147483646 h 2911"/>
              <a:gd name="T40" fmla="*/ 2147483646 w 2006"/>
              <a:gd name="T41" fmla="*/ 2147483646 h 2911"/>
              <a:gd name="T42" fmla="*/ 2147483646 w 2006"/>
              <a:gd name="T43" fmla="*/ 2147483646 h 2911"/>
              <a:gd name="T44" fmla="*/ 2147483646 w 2006"/>
              <a:gd name="T45" fmla="*/ 2147483646 h 2911"/>
              <a:gd name="T46" fmla="*/ 2147483646 w 2006"/>
              <a:gd name="T47" fmla="*/ 2147483646 h 2911"/>
              <a:gd name="T48" fmla="*/ 2147483646 w 2006"/>
              <a:gd name="T49" fmla="*/ 2147483646 h 2911"/>
              <a:gd name="T50" fmla="*/ 2147483646 w 2006"/>
              <a:gd name="T51" fmla="*/ 2147483646 h 2911"/>
              <a:gd name="T52" fmla="*/ 2147483646 w 2006"/>
              <a:gd name="T53" fmla="*/ 2147483646 h 2911"/>
              <a:gd name="T54" fmla="*/ 2147483646 w 2006"/>
              <a:gd name="T55" fmla="*/ 2147483646 h 2911"/>
              <a:gd name="T56" fmla="*/ 2147483646 w 2006"/>
              <a:gd name="T57" fmla="*/ 2147483646 h 2911"/>
              <a:gd name="T58" fmla="*/ 2147483646 w 2006"/>
              <a:gd name="T59" fmla="*/ 2147483646 h 2911"/>
              <a:gd name="T60" fmla="*/ 2147483646 w 2006"/>
              <a:gd name="T61" fmla="*/ 2147483646 h 2911"/>
              <a:gd name="T62" fmla="*/ 2147483646 w 2006"/>
              <a:gd name="T63" fmla="*/ 2147483646 h 2911"/>
              <a:gd name="T64" fmla="*/ 2147483646 w 2006"/>
              <a:gd name="T65" fmla="*/ 2147483646 h 2911"/>
              <a:gd name="T66" fmla="*/ 2147483646 w 2006"/>
              <a:gd name="T67" fmla="*/ 2147483646 h 2911"/>
              <a:gd name="T68" fmla="*/ 2147483646 w 2006"/>
              <a:gd name="T69" fmla="*/ 2147483646 h 2911"/>
              <a:gd name="T70" fmla="*/ 2147483646 w 2006"/>
              <a:gd name="T71" fmla="*/ 2147483646 h 2911"/>
              <a:gd name="T72" fmla="*/ 2147483646 w 2006"/>
              <a:gd name="T73" fmla="*/ 2147483646 h 2911"/>
              <a:gd name="T74" fmla="*/ 2147483646 w 2006"/>
              <a:gd name="T75" fmla="*/ 2147483646 h 2911"/>
              <a:gd name="T76" fmla="*/ 2147483646 w 2006"/>
              <a:gd name="T77" fmla="*/ 2147483646 h 2911"/>
              <a:gd name="T78" fmla="*/ 2147483646 w 2006"/>
              <a:gd name="T79" fmla="*/ 2147483646 h 2911"/>
              <a:gd name="T80" fmla="*/ 2147483646 w 2006"/>
              <a:gd name="T81" fmla="*/ 2147483646 h 2911"/>
              <a:gd name="T82" fmla="*/ 2147483646 w 2006"/>
              <a:gd name="T83" fmla="*/ 2147483646 h 2911"/>
              <a:gd name="T84" fmla="*/ 2147483646 w 2006"/>
              <a:gd name="T85" fmla="*/ 2147483646 h 2911"/>
              <a:gd name="T86" fmla="*/ 2147483646 w 2006"/>
              <a:gd name="T87" fmla="*/ 2147483646 h 2911"/>
              <a:gd name="T88" fmla="*/ 2147483646 w 2006"/>
              <a:gd name="T89" fmla="*/ 2147483646 h 2911"/>
              <a:gd name="T90" fmla="*/ 2147483646 w 2006"/>
              <a:gd name="T91" fmla="*/ 2147483646 h 2911"/>
              <a:gd name="T92" fmla="*/ 2147483646 w 2006"/>
              <a:gd name="T93" fmla="*/ 2147483646 h 2911"/>
              <a:gd name="T94" fmla="*/ 2147483646 w 2006"/>
              <a:gd name="T95" fmla="*/ 2147483646 h 2911"/>
              <a:gd name="T96" fmla="*/ 2147483646 w 2006"/>
              <a:gd name="T97" fmla="*/ 2147483646 h 2911"/>
              <a:gd name="T98" fmla="*/ 2147483646 w 2006"/>
              <a:gd name="T99" fmla="*/ 2147483646 h 2911"/>
              <a:gd name="T100" fmla="*/ 2147483646 w 2006"/>
              <a:gd name="T101" fmla="*/ 2147483646 h 2911"/>
              <a:gd name="T102" fmla="*/ 2147483646 w 2006"/>
              <a:gd name="T103" fmla="*/ 2147483646 h 2911"/>
              <a:gd name="T104" fmla="*/ 2147483646 w 2006"/>
              <a:gd name="T105" fmla="*/ 2147483646 h 2911"/>
              <a:gd name="T106" fmla="*/ 2147483646 w 2006"/>
              <a:gd name="T107" fmla="*/ 2147483646 h 2911"/>
              <a:gd name="T108" fmla="*/ 2147483646 w 2006"/>
              <a:gd name="T109" fmla="*/ 2147483646 h 2911"/>
              <a:gd name="T110" fmla="*/ 2147483646 w 2006"/>
              <a:gd name="T111" fmla="*/ 2147483646 h 2911"/>
              <a:gd name="T112" fmla="*/ 2147483646 w 2006"/>
              <a:gd name="T113" fmla="*/ 2147483646 h 2911"/>
              <a:gd name="T114" fmla="*/ 2147483646 w 2006"/>
              <a:gd name="T115" fmla="*/ 2147483646 h 2911"/>
              <a:gd name="T116" fmla="*/ 2147483646 w 2006"/>
              <a:gd name="T117" fmla="*/ 2147483646 h 2911"/>
              <a:gd name="T118" fmla="*/ 2147483646 w 2006"/>
              <a:gd name="T119" fmla="*/ 2147483646 h 29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06"/>
              <a:gd name="T181" fmla="*/ 0 h 2911"/>
              <a:gd name="T182" fmla="*/ 2006 w 2006"/>
              <a:gd name="T183" fmla="*/ 2911 h 291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06" h="2911">
                <a:moveTo>
                  <a:pt x="732" y="2911"/>
                </a:moveTo>
                <a:lnTo>
                  <a:pt x="1050" y="2890"/>
                </a:lnTo>
                <a:lnTo>
                  <a:pt x="1054" y="2886"/>
                </a:lnTo>
                <a:lnTo>
                  <a:pt x="1054" y="2882"/>
                </a:lnTo>
                <a:lnTo>
                  <a:pt x="1054" y="2877"/>
                </a:lnTo>
                <a:lnTo>
                  <a:pt x="1054" y="2873"/>
                </a:lnTo>
                <a:lnTo>
                  <a:pt x="1054" y="2869"/>
                </a:lnTo>
                <a:lnTo>
                  <a:pt x="1050" y="2865"/>
                </a:lnTo>
                <a:lnTo>
                  <a:pt x="927" y="2793"/>
                </a:lnTo>
                <a:lnTo>
                  <a:pt x="923" y="2789"/>
                </a:lnTo>
                <a:lnTo>
                  <a:pt x="919" y="2784"/>
                </a:lnTo>
                <a:lnTo>
                  <a:pt x="914" y="2776"/>
                </a:lnTo>
                <a:lnTo>
                  <a:pt x="914" y="2772"/>
                </a:lnTo>
                <a:lnTo>
                  <a:pt x="910" y="2763"/>
                </a:lnTo>
                <a:lnTo>
                  <a:pt x="910" y="2759"/>
                </a:lnTo>
                <a:lnTo>
                  <a:pt x="910" y="2750"/>
                </a:lnTo>
                <a:lnTo>
                  <a:pt x="914" y="2742"/>
                </a:lnTo>
                <a:lnTo>
                  <a:pt x="919" y="2738"/>
                </a:lnTo>
                <a:lnTo>
                  <a:pt x="919" y="2734"/>
                </a:lnTo>
                <a:lnTo>
                  <a:pt x="923" y="2729"/>
                </a:lnTo>
                <a:lnTo>
                  <a:pt x="923" y="2725"/>
                </a:lnTo>
                <a:lnTo>
                  <a:pt x="927" y="2725"/>
                </a:lnTo>
                <a:lnTo>
                  <a:pt x="931" y="2721"/>
                </a:lnTo>
                <a:lnTo>
                  <a:pt x="931" y="2717"/>
                </a:lnTo>
                <a:lnTo>
                  <a:pt x="936" y="2717"/>
                </a:lnTo>
                <a:lnTo>
                  <a:pt x="1029" y="2585"/>
                </a:lnTo>
                <a:lnTo>
                  <a:pt x="1046" y="2556"/>
                </a:lnTo>
                <a:lnTo>
                  <a:pt x="1071" y="2526"/>
                </a:lnTo>
                <a:lnTo>
                  <a:pt x="1092" y="2501"/>
                </a:lnTo>
                <a:lnTo>
                  <a:pt x="1118" y="2475"/>
                </a:lnTo>
                <a:lnTo>
                  <a:pt x="1139" y="2446"/>
                </a:lnTo>
                <a:lnTo>
                  <a:pt x="1160" y="2420"/>
                </a:lnTo>
                <a:lnTo>
                  <a:pt x="1181" y="2391"/>
                </a:lnTo>
                <a:lnTo>
                  <a:pt x="1198" y="2357"/>
                </a:lnTo>
                <a:lnTo>
                  <a:pt x="1206" y="2344"/>
                </a:lnTo>
                <a:lnTo>
                  <a:pt x="1215" y="2327"/>
                </a:lnTo>
                <a:lnTo>
                  <a:pt x="1215" y="2310"/>
                </a:lnTo>
                <a:lnTo>
                  <a:pt x="1215" y="2293"/>
                </a:lnTo>
                <a:lnTo>
                  <a:pt x="1215" y="2277"/>
                </a:lnTo>
                <a:lnTo>
                  <a:pt x="1215" y="2260"/>
                </a:lnTo>
                <a:lnTo>
                  <a:pt x="1211" y="2243"/>
                </a:lnTo>
                <a:lnTo>
                  <a:pt x="1206" y="2226"/>
                </a:lnTo>
                <a:lnTo>
                  <a:pt x="1198" y="2209"/>
                </a:lnTo>
                <a:lnTo>
                  <a:pt x="1189" y="2192"/>
                </a:lnTo>
                <a:lnTo>
                  <a:pt x="1185" y="2175"/>
                </a:lnTo>
                <a:lnTo>
                  <a:pt x="1177" y="2158"/>
                </a:lnTo>
                <a:lnTo>
                  <a:pt x="1168" y="2141"/>
                </a:lnTo>
                <a:lnTo>
                  <a:pt x="1164" y="2124"/>
                </a:lnTo>
                <a:lnTo>
                  <a:pt x="1156" y="2107"/>
                </a:lnTo>
                <a:lnTo>
                  <a:pt x="1147" y="2090"/>
                </a:lnTo>
                <a:lnTo>
                  <a:pt x="1143" y="2073"/>
                </a:lnTo>
                <a:lnTo>
                  <a:pt x="1139" y="2057"/>
                </a:lnTo>
                <a:lnTo>
                  <a:pt x="1134" y="2040"/>
                </a:lnTo>
                <a:lnTo>
                  <a:pt x="1126" y="2023"/>
                </a:lnTo>
                <a:lnTo>
                  <a:pt x="1122" y="2006"/>
                </a:lnTo>
                <a:lnTo>
                  <a:pt x="1113" y="1989"/>
                </a:lnTo>
                <a:lnTo>
                  <a:pt x="1109" y="1972"/>
                </a:lnTo>
                <a:lnTo>
                  <a:pt x="1101" y="1955"/>
                </a:lnTo>
                <a:lnTo>
                  <a:pt x="1096" y="1942"/>
                </a:lnTo>
                <a:lnTo>
                  <a:pt x="1088" y="1930"/>
                </a:lnTo>
                <a:lnTo>
                  <a:pt x="1084" y="1913"/>
                </a:lnTo>
                <a:lnTo>
                  <a:pt x="1075" y="1900"/>
                </a:lnTo>
                <a:lnTo>
                  <a:pt x="1067" y="1887"/>
                </a:lnTo>
                <a:lnTo>
                  <a:pt x="1063" y="1875"/>
                </a:lnTo>
                <a:lnTo>
                  <a:pt x="1054" y="1862"/>
                </a:lnTo>
                <a:lnTo>
                  <a:pt x="1050" y="1849"/>
                </a:lnTo>
                <a:lnTo>
                  <a:pt x="1046" y="1841"/>
                </a:lnTo>
                <a:lnTo>
                  <a:pt x="1046" y="1832"/>
                </a:lnTo>
                <a:lnTo>
                  <a:pt x="1041" y="1828"/>
                </a:lnTo>
                <a:lnTo>
                  <a:pt x="1037" y="1820"/>
                </a:lnTo>
                <a:lnTo>
                  <a:pt x="1037" y="1811"/>
                </a:lnTo>
                <a:lnTo>
                  <a:pt x="1033" y="1807"/>
                </a:lnTo>
                <a:lnTo>
                  <a:pt x="1033" y="1798"/>
                </a:lnTo>
                <a:lnTo>
                  <a:pt x="1033" y="1790"/>
                </a:lnTo>
                <a:lnTo>
                  <a:pt x="1020" y="1769"/>
                </a:lnTo>
                <a:lnTo>
                  <a:pt x="1012" y="1743"/>
                </a:lnTo>
                <a:lnTo>
                  <a:pt x="1008" y="1718"/>
                </a:lnTo>
                <a:lnTo>
                  <a:pt x="1008" y="1693"/>
                </a:lnTo>
                <a:lnTo>
                  <a:pt x="1008" y="1667"/>
                </a:lnTo>
                <a:lnTo>
                  <a:pt x="1012" y="1646"/>
                </a:lnTo>
                <a:lnTo>
                  <a:pt x="1016" y="1621"/>
                </a:lnTo>
                <a:lnTo>
                  <a:pt x="1024" y="1595"/>
                </a:lnTo>
                <a:lnTo>
                  <a:pt x="1029" y="1587"/>
                </a:lnTo>
                <a:lnTo>
                  <a:pt x="1033" y="1574"/>
                </a:lnTo>
                <a:lnTo>
                  <a:pt x="1037" y="1566"/>
                </a:lnTo>
                <a:lnTo>
                  <a:pt x="1037" y="1553"/>
                </a:lnTo>
                <a:lnTo>
                  <a:pt x="1041" y="1540"/>
                </a:lnTo>
                <a:lnTo>
                  <a:pt x="1041" y="1532"/>
                </a:lnTo>
                <a:lnTo>
                  <a:pt x="1046" y="1519"/>
                </a:lnTo>
                <a:lnTo>
                  <a:pt x="1050" y="1511"/>
                </a:lnTo>
                <a:lnTo>
                  <a:pt x="1050" y="1502"/>
                </a:lnTo>
                <a:lnTo>
                  <a:pt x="1050" y="1494"/>
                </a:lnTo>
                <a:lnTo>
                  <a:pt x="1054" y="1485"/>
                </a:lnTo>
                <a:lnTo>
                  <a:pt x="1054" y="1477"/>
                </a:lnTo>
                <a:lnTo>
                  <a:pt x="1058" y="1473"/>
                </a:lnTo>
                <a:lnTo>
                  <a:pt x="1063" y="1464"/>
                </a:lnTo>
                <a:lnTo>
                  <a:pt x="1063" y="1456"/>
                </a:lnTo>
                <a:lnTo>
                  <a:pt x="1063" y="1447"/>
                </a:lnTo>
                <a:lnTo>
                  <a:pt x="1071" y="1426"/>
                </a:lnTo>
                <a:lnTo>
                  <a:pt x="1075" y="1405"/>
                </a:lnTo>
                <a:lnTo>
                  <a:pt x="1079" y="1384"/>
                </a:lnTo>
                <a:lnTo>
                  <a:pt x="1084" y="1367"/>
                </a:lnTo>
                <a:lnTo>
                  <a:pt x="1088" y="1346"/>
                </a:lnTo>
                <a:lnTo>
                  <a:pt x="1092" y="1324"/>
                </a:lnTo>
                <a:lnTo>
                  <a:pt x="1096" y="1308"/>
                </a:lnTo>
                <a:lnTo>
                  <a:pt x="1109" y="1286"/>
                </a:lnTo>
                <a:lnTo>
                  <a:pt x="1109" y="1282"/>
                </a:lnTo>
                <a:lnTo>
                  <a:pt x="1109" y="1274"/>
                </a:lnTo>
                <a:lnTo>
                  <a:pt x="1109" y="1269"/>
                </a:lnTo>
                <a:lnTo>
                  <a:pt x="1109" y="1265"/>
                </a:lnTo>
                <a:lnTo>
                  <a:pt x="1113" y="1261"/>
                </a:lnTo>
                <a:lnTo>
                  <a:pt x="1113" y="1257"/>
                </a:lnTo>
                <a:lnTo>
                  <a:pt x="1118" y="1253"/>
                </a:lnTo>
                <a:lnTo>
                  <a:pt x="1118" y="1248"/>
                </a:lnTo>
                <a:lnTo>
                  <a:pt x="1139" y="1219"/>
                </a:lnTo>
                <a:lnTo>
                  <a:pt x="1156" y="1219"/>
                </a:lnTo>
                <a:lnTo>
                  <a:pt x="1173" y="1269"/>
                </a:lnTo>
                <a:lnTo>
                  <a:pt x="1173" y="1274"/>
                </a:lnTo>
                <a:lnTo>
                  <a:pt x="1168" y="1278"/>
                </a:lnTo>
                <a:lnTo>
                  <a:pt x="1228" y="1456"/>
                </a:lnTo>
                <a:lnTo>
                  <a:pt x="1270" y="1481"/>
                </a:lnTo>
                <a:lnTo>
                  <a:pt x="1304" y="1489"/>
                </a:lnTo>
                <a:lnTo>
                  <a:pt x="1333" y="1489"/>
                </a:lnTo>
                <a:lnTo>
                  <a:pt x="1367" y="1485"/>
                </a:lnTo>
                <a:lnTo>
                  <a:pt x="1397" y="1481"/>
                </a:lnTo>
                <a:lnTo>
                  <a:pt x="1431" y="1473"/>
                </a:lnTo>
                <a:lnTo>
                  <a:pt x="1460" y="1464"/>
                </a:lnTo>
                <a:lnTo>
                  <a:pt x="1490" y="1460"/>
                </a:lnTo>
                <a:lnTo>
                  <a:pt x="1524" y="1451"/>
                </a:lnTo>
                <a:lnTo>
                  <a:pt x="1549" y="1447"/>
                </a:lnTo>
                <a:lnTo>
                  <a:pt x="1579" y="1443"/>
                </a:lnTo>
                <a:lnTo>
                  <a:pt x="1608" y="1439"/>
                </a:lnTo>
                <a:lnTo>
                  <a:pt x="1638" y="1434"/>
                </a:lnTo>
                <a:lnTo>
                  <a:pt x="1663" y="1430"/>
                </a:lnTo>
                <a:lnTo>
                  <a:pt x="1693" y="1426"/>
                </a:lnTo>
                <a:lnTo>
                  <a:pt x="1723" y="1422"/>
                </a:lnTo>
                <a:lnTo>
                  <a:pt x="1748" y="1418"/>
                </a:lnTo>
                <a:lnTo>
                  <a:pt x="1752" y="1409"/>
                </a:lnTo>
                <a:lnTo>
                  <a:pt x="1756" y="1405"/>
                </a:lnTo>
                <a:lnTo>
                  <a:pt x="1761" y="1396"/>
                </a:lnTo>
                <a:lnTo>
                  <a:pt x="1765" y="1392"/>
                </a:lnTo>
                <a:lnTo>
                  <a:pt x="1769" y="1388"/>
                </a:lnTo>
                <a:lnTo>
                  <a:pt x="1773" y="1384"/>
                </a:lnTo>
                <a:lnTo>
                  <a:pt x="1782" y="1379"/>
                </a:lnTo>
                <a:lnTo>
                  <a:pt x="1790" y="1379"/>
                </a:lnTo>
                <a:lnTo>
                  <a:pt x="1799" y="1379"/>
                </a:lnTo>
                <a:lnTo>
                  <a:pt x="1803" y="1379"/>
                </a:lnTo>
                <a:lnTo>
                  <a:pt x="1811" y="1375"/>
                </a:lnTo>
                <a:lnTo>
                  <a:pt x="1816" y="1371"/>
                </a:lnTo>
                <a:lnTo>
                  <a:pt x="1824" y="1371"/>
                </a:lnTo>
                <a:lnTo>
                  <a:pt x="1828" y="1367"/>
                </a:lnTo>
                <a:lnTo>
                  <a:pt x="1828" y="1358"/>
                </a:lnTo>
                <a:lnTo>
                  <a:pt x="1833" y="1354"/>
                </a:lnTo>
                <a:lnTo>
                  <a:pt x="1837" y="1346"/>
                </a:lnTo>
                <a:lnTo>
                  <a:pt x="1841" y="1337"/>
                </a:lnTo>
                <a:lnTo>
                  <a:pt x="1850" y="1324"/>
                </a:lnTo>
                <a:lnTo>
                  <a:pt x="1858" y="1316"/>
                </a:lnTo>
                <a:lnTo>
                  <a:pt x="1867" y="1312"/>
                </a:lnTo>
                <a:lnTo>
                  <a:pt x="1875" y="1303"/>
                </a:lnTo>
                <a:lnTo>
                  <a:pt x="1883" y="1299"/>
                </a:lnTo>
                <a:lnTo>
                  <a:pt x="1892" y="1295"/>
                </a:lnTo>
                <a:lnTo>
                  <a:pt x="1909" y="1295"/>
                </a:lnTo>
                <a:lnTo>
                  <a:pt x="1922" y="1291"/>
                </a:lnTo>
                <a:lnTo>
                  <a:pt x="1938" y="1295"/>
                </a:lnTo>
                <a:lnTo>
                  <a:pt x="1951" y="1295"/>
                </a:lnTo>
                <a:lnTo>
                  <a:pt x="1968" y="1299"/>
                </a:lnTo>
                <a:lnTo>
                  <a:pt x="1981" y="1299"/>
                </a:lnTo>
                <a:lnTo>
                  <a:pt x="1993" y="1299"/>
                </a:lnTo>
                <a:lnTo>
                  <a:pt x="2006" y="1291"/>
                </a:lnTo>
                <a:lnTo>
                  <a:pt x="2006" y="1282"/>
                </a:lnTo>
                <a:lnTo>
                  <a:pt x="2006" y="1274"/>
                </a:lnTo>
                <a:lnTo>
                  <a:pt x="2006" y="1265"/>
                </a:lnTo>
                <a:lnTo>
                  <a:pt x="2002" y="1257"/>
                </a:lnTo>
                <a:lnTo>
                  <a:pt x="1998" y="1244"/>
                </a:lnTo>
                <a:lnTo>
                  <a:pt x="1998" y="1240"/>
                </a:lnTo>
                <a:lnTo>
                  <a:pt x="1993" y="1231"/>
                </a:lnTo>
                <a:lnTo>
                  <a:pt x="1985" y="1223"/>
                </a:lnTo>
                <a:lnTo>
                  <a:pt x="1968" y="1210"/>
                </a:lnTo>
                <a:lnTo>
                  <a:pt x="1951" y="1202"/>
                </a:lnTo>
                <a:lnTo>
                  <a:pt x="1930" y="1193"/>
                </a:lnTo>
                <a:lnTo>
                  <a:pt x="1913" y="1193"/>
                </a:lnTo>
                <a:lnTo>
                  <a:pt x="1892" y="1189"/>
                </a:lnTo>
                <a:lnTo>
                  <a:pt x="1871" y="1193"/>
                </a:lnTo>
                <a:lnTo>
                  <a:pt x="1850" y="1193"/>
                </a:lnTo>
                <a:lnTo>
                  <a:pt x="1828" y="1198"/>
                </a:lnTo>
                <a:lnTo>
                  <a:pt x="1752" y="1269"/>
                </a:lnTo>
                <a:lnTo>
                  <a:pt x="1748" y="1269"/>
                </a:lnTo>
                <a:lnTo>
                  <a:pt x="1744" y="1269"/>
                </a:lnTo>
                <a:lnTo>
                  <a:pt x="1714" y="1248"/>
                </a:lnTo>
                <a:lnTo>
                  <a:pt x="1697" y="1248"/>
                </a:lnTo>
                <a:lnTo>
                  <a:pt x="1680" y="1248"/>
                </a:lnTo>
                <a:lnTo>
                  <a:pt x="1663" y="1248"/>
                </a:lnTo>
                <a:lnTo>
                  <a:pt x="1646" y="1248"/>
                </a:lnTo>
                <a:lnTo>
                  <a:pt x="1630" y="1253"/>
                </a:lnTo>
                <a:lnTo>
                  <a:pt x="1613" y="1257"/>
                </a:lnTo>
                <a:lnTo>
                  <a:pt x="1596" y="1257"/>
                </a:lnTo>
                <a:lnTo>
                  <a:pt x="1579" y="1261"/>
                </a:lnTo>
                <a:lnTo>
                  <a:pt x="1549" y="1265"/>
                </a:lnTo>
                <a:lnTo>
                  <a:pt x="1524" y="1269"/>
                </a:lnTo>
                <a:lnTo>
                  <a:pt x="1494" y="1278"/>
                </a:lnTo>
                <a:lnTo>
                  <a:pt x="1469" y="1282"/>
                </a:lnTo>
                <a:lnTo>
                  <a:pt x="1439" y="1291"/>
                </a:lnTo>
                <a:lnTo>
                  <a:pt x="1414" y="1295"/>
                </a:lnTo>
                <a:lnTo>
                  <a:pt x="1384" y="1291"/>
                </a:lnTo>
                <a:lnTo>
                  <a:pt x="1359" y="1286"/>
                </a:lnTo>
                <a:lnTo>
                  <a:pt x="1338" y="1248"/>
                </a:lnTo>
                <a:lnTo>
                  <a:pt x="1321" y="1202"/>
                </a:lnTo>
                <a:lnTo>
                  <a:pt x="1308" y="1155"/>
                </a:lnTo>
                <a:lnTo>
                  <a:pt x="1295" y="1109"/>
                </a:lnTo>
                <a:lnTo>
                  <a:pt x="1287" y="1062"/>
                </a:lnTo>
                <a:lnTo>
                  <a:pt x="1274" y="1016"/>
                </a:lnTo>
                <a:lnTo>
                  <a:pt x="1266" y="965"/>
                </a:lnTo>
                <a:lnTo>
                  <a:pt x="1253" y="918"/>
                </a:lnTo>
                <a:lnTo>
                  <a:pt x="1249" y="893"/>
                </a:lnTo>
                <a:lnTo>
                  <a:pt x="1249" y="863"/>
                </a:lnTo>
                <a:lnTo>
                  <a:pt x="1249" y="838"/>
                </a:lnTo>
                <a:lnTo>
                  <a:pt x="1249" y="812"/>
                </a:lnTo>
                <a:lnTo>
                  <a:pt x="1253" y="787"/>
                </a:lnTo>
                <a:lnTo>
                  <a:pt x="1257" y="757"/>
                </a:lnTo>
                <a:lnTo>
                  <a:pt x="1257" y="732"/>
                </a:lnTo>
                <a:lnTo>
                  <a:pt x="1261" y="707"/>
                </a:lnTo>
                <a:lnTo>
                  <a:pt x="1278" y="702"/>
                </a:lnTo>
                <a:lnTo>
                  <a:pt x="1295" y="698"/>
                </a:lnTo>
                <a:lnTo>
                  <a:pt x="1312" y="694"/>
                </a:lnTo>
                <a:lnTo>
                  <a:pt x="1329" y="690"/>
                </a:lnTo>
                <a:lnTo>
                  <a:pt x="1342" y="690"/>
                </a:lnTo>
                <a:lnTo>
                  <a:pt x="1359" y="686"/>
                </a:lnTo>
                <a:lnTo>
                  <a:pt x="1376" y="686"/>
                </a:lnTo>
                <a:lnTo>
                  <a:pt x="1393" y="686"/>
                </a:lnTo>
                <a:lnTo>
                  <a:pt x="1401" y="681"/>
                </a:lnTo>
                <a:lnTo>
                  <a:pt x="1405" y="681"/>
                </a:lnTo>
                <a:lnTo>
                  <a:pt x="1414" y="677"/>
                </a:lnTo>
                <a:lnTo>
                  <a:pt x="1418" y="677"/>
                </a:lnTo>
                <a:lnTo>
                  <a:pt x="1426" y="677"/>
                </a:lnTo>
                <a:lnTo>
                  <a:pt x="1431" y="673"/>
                </a:lnTo>
                <a:lnTo>
                  <a:pt x="1435" y="673"/>
                </a:lnTo>
                <a:lnTo>
                  <a:pt x="1439" y="669"/>
                </a:lnTo>
                <a:lnTo>
                  <a:pt x="1448" y="669"/>
                </a:lnTo>
                <a:lnTo>
                  <a:pt x="1456" y="664"/>
                </a:lnTo>
                <a:lnTo>
                  <a:pt x="1465" y="664"/>
                </a:lnTo>
                <a:lnTo>
                  <a:pt x="1473" y="660"/>
                </a:lnTo>
                <a:lnTo>
                  <a:pt x="1477" y="656"/>
                </a:lnTo>
                <a:lnTo>
                  <a:pt x="1486" y="656"/>
                </a:lnTo>
                <a:lnTo>
                  <a:pt x="1494" y="652"/>
                </a:lnTo>
                <a:lnTo>
                  <a:pt x="1503" y="652"/>
                </a:lnTo>
                <a:lnTo>
                  <a:pt x="1507" y="647"/>
                </a:lnTo>
                <a:lnTo>
                  <a:pt x="1511" y="647"/>
                </a:lnTo>
                <a:lnTo>
                  <a:pt x="1515" y="643"/>
                </a:lnTo>
                <a:lnTo>
                  <a:pt x="1520" y="643"/>
                </a:lnTo>
                <a:lnTo>
                  <a:pt x="1651" y="525"/>
                </a:lnTo>
                <a:lnTo>
                  <a:pt x="1659" y="520"/>
                </a:lnTo>
                <a:lnTo>
                  <a:pt x="1663" y="512"/>
                </a:lnTo>
                <a:lnTo>
                  <a:pt x="1668" y="504"/>
                </a:lnTo>
                <a:lnTo>
                  <a:pt x="1672" y="495"/>
                </a:lnTo>
                <a:lnTo>
                  <a:pt x="1676" y="482"/>
                </a:lnTo>
                <a:lnTo>
                  <a:pt x="1676" y="474"/>
                </a:lnTo>
                <a:lnTo>
                  <a:pt x="1680" y="465"/>
                </a:lnTo>
                <a:lnTo>
                  <a:pt x="1685" y="457"/>
                </a:lnTo>
                <a:lnTo>
                  <a:pt x="1697" y="419"/>
                </a:lnTo>
                <a:lnTo>
                  <a:pt x="1701" y="381"/>
                </a:lnTo>
                <a:lnTo>
                  <a:pt x="1706" y="339"/>
                </a:lnTo>
                <a:lnTo>
                  <a:pt x="1701" y="300"/>
                </a:lnTo>
                <a:lnTo>
                  <a:pt x="1697" y="262"/>
                </a:lnTo>
                <a:lnTo>
                  <a:pt x="1689" y="224"/>
                </a:lnTo>
                <a:lnTo>
                  <a:pt x="1672" y="190"/>
                </a:lnTo>
                <a:lnTo>
                  <a:pt x="1655" y="157"/>
                </a:lnTo>
                <a:lnTo>
                  <a:pt x="1651" y="157"/>
                </a:lnTo>
                <a:lnTo>
                  <a:pt x="1646" y="152"/>
                </a:lnTo>
                <a:lnTo>
                  <a:pt x="1646" y="148"/>
                </a:lnTo>
                <a:lnTo>
                  <a:pt x="1642" y="148"/>
                </a:lnTo>
                <a:lnTo>
                  <a:pt x="1638" y="135"/>
                </a:lnTo>
                <a:lnTo>
                  <a:pt x="1630" y="127"/>
                </a:lnTo>
                <a:lnTo>
                  <a:pt x="1621" y="114"/>
                </a:lnTo>
                <a:lnTo>
                  <a:pt x="1613" y="106"/>
                </a:lnTo>
                <a:lnTo>
                  <a:pt x="1604" y="97"/>
                </a:lnTo>
                <a:lnTo>
                  <a:pt x="1591" y="89"/>
                </a:lnTo>
                <a:lnTo>
                  <a:pt x="1583" y="80"/>
                </a:lnTo>
                <a:lnTo>
                  <a:pt x="1575" y="72"/>
                </a:lnTo>
                <a:lnTo>
                  <a:pt x="1566" y="68"/>
                </a:lnTo>
                <a:lnTo>
                  <a:pt x="1553" y="63"/>
                </a:lnTo>
                <a:lnTo>
                  <a:pt x="1545" y="55"/>
                </a:lnTo>
                <a:lnTo>
                  <a:pt x="1536" y="51"/>
                </a:lnTo>
                <a:lnTo>
                  <a:pt x="1528" y="47"/>
                </a:lnTo>
                <a:lnTo>
                  <a:pt x="1515" y="42"/>
                </a:lnTo>
                <a:lnTo>
                  <a:pt x="1507" y="38"/>
                </a:lnTo>
                <a:lnTo>
                  <a:pt x="1498" y="30"/>
                </a:lnTo>
                <a:lnTo>
                  <a:pt x="1481" y="25"/>
                </a:lnTo>
                <a:lnTo>
                  <a:pt x="1460" y="21"/>
                </a:lnTo>
                <a:lnTo>
                  <a:pt x="1443" y="17"/>
                </a:lnTo>
                <a:lnTo>
                  <a:pt x="1426" y="13"/>
                </a:lnTo>
                <a:lnTo>
                  <a:pt x="1405" y="8"/>
                </a:lnTo>
                <a:lnTo>
                  <a:pt x="1388" y="4"/>
                </a:lnTo>
                <a:lnTo>
                  <a:pt x="1371" y="4"/>
                </a:lnTo>
                <a:lnTo>
                  <a:pt x="1355" y="0"/>
                </a:lnTo>
                <a:lnTo>
                  <a:pt x="1346" y="0"/>
                </a:lnTo>
                <a:lnTo>
                  <a:pt x="1338" y="4"/>
                </a:lnTo>
                <a:lnTo>
                  <a:pt x="1329" y="4"/>
                </a:lnTo>
                <a:lnTo>
                  <a:pt x="1321" y="4"/>
                </a:lnTo>
                <a:lnTo>
                  <a:pt x="1312" y="4"/>
                </a:lnTo>
                <a:lnTo>
                  <a:pt x="1304" y="8"/>
                </a:lnTo>
                <a:lnTo>
                  <a:pt x="1295" y="8"/>
                </a:lnTo>
                <a:lnTo>
                  <a:pt x="1287" y="13"/>
                </a:lnTo>
                <a:lnTo>
                  <a:pt x="1278" y="13"/>
                </a:lnTo>
                <a:lnTo>
                  <a:pt x="1274" y="17"/>
                </a:lnTo>
                <a:lnTo>
                  <a:pt x="1266" y="17"/>
                </a:lnTo>
                <a:lnTo>
                  <a:pt x="1261" y="21"/>
                </a:lnTo>
                <a:lnTo>
                  <a:pt x="1253" y="21"/>
                </a:lnTo>
                <a:lnTo>
                  <a:pt x="1249" y="25"/>
                </a:lnTo>
                <a:lnTo>
                  <a:pt x="1244" y="25"/>
                </a:lnTo>
                <a:lnTo>
                  <a:pt x="1236" y="30"/>
                </a:lnTo>
                <a:lnTo>
                  <a:pt x="1232" y="34"/>
                </a:lnTo>
                <a:lnTo>
                  <a:pt x="1223" y="38"/>
                </a:lnTo>
                <a:lnTo>
                  <a:pt x="1219" y="38"/>
                </a:lnTo>
                <a:lnTo>
                  <a:pt x="1215" y="42"/>
                </a:lnTo>
                <a:lnTo>
                  <a:pt x="1206" y="42"/>
                </a:lnTo>
                <a:lnTo>
                  <a:pt x="1202" y="47"/>
                </a:lnTo>
                <a:lnTo>
                  <a:pt x="1198" y="47"/>
                </a:lnTo>
                <a:lnTo>
                  <a:pt x="1189" y="51"/>
                </a:lnTo>
                <a:lnTo>
                  <a:pt x="1130" y="89"/>
                </a:lnTo>
                <a:lnTo>
                  <a:pt x="1079" y="144"/>
                </a:lnTo>
                <a:lnTo>
                  <a:pt x="1063" y="161"/>
                </a:lnTo>
                <a:lnTo>
                  <a:pt x="1050" y="178"/>
                </a:lnTo>
                <a:lnTo>
                  <a:pt x="1041" y="195"/>
                </a:lnTo>
                <a:lnTo>
                  <a:pt x="1033" y="216"/>
                </a:lnTo>
                <a:lnTo>
                  <a:pt x="1029" y="237"/>
                </a:lnTo>
                <a:lnTo>
                  <a:pt x="1020" y="258"/>
                </a:lnTo>
                <a:lnTo>
                  <a:pt x="1016" y="284"/>
                </a:lnTo>
                <a:lnTo>
                  <a:pt x="1008" y="305"/>
                </a:lnTo>
                <a:lnTo>
                  <a:pt x="1008" y="330"/>
                </a:lnTo>
                <a:lnTo>
                  <a:pt x="1008" y="355"/>
                </a:lnTo>
                <a:lnTo>
                  <a:pt x="1008" y="381"/>
                </a:lnTo>
                <a:lnTo>
                  <a:pt x="1012" y="406"/>
                </a:lnTo>
                <a:lnTo>
                  <a:pt x="1016" y="432"/>
                </a:lnTo>
                <a:lnTo>
                  <a:pt x="1020" y="457"/>
                </a:lnTo>
                <a:lnTo>
                  <a:pt x="1024" y="482"/>
                </a:lnTo>
                <a:lnTo>
                  <a:pt x="1033" y="508"/>
                </a:lnTo>
                <a:lnTo>
                  <a:pt x="1050" y="525"/>
                </a:lnTo>
                <a:lnTo>
                  <a:pt x="1063" y="546"/>
                </a:lnTo>
                <a:lnTo>
                  <a:pt x="1075" y="567"/>
                </a:lnTo>
                <a:lnTo>
                  <a:pt x="1079" y="588"/>
                </a:lnTo>
                <a:lnTo>
                  <a:pt x="1084" y="614"/>
                </a:lnTo>
                <a:lnTo>
                  <a:pt x="1088" y="635"/>
                </a:lnTo>
                <a:lnTo>
                  <a:pt x="1084" y="660"/>
                </a:lnTo>
                <a:lnTo>
                  <a:pt x="1075" y="686"/>
                </a:lnTo>
                <a:lnTo>
                  <a:pt x="1063" y="715"/>
                </a:lnTo>
                <a:lnTo>
                  <a:pt x="1054" y="745"/>
                </a:lnTo>
                <a:lnTo>
                  <a:pt x="1041" y="779"/>
                </a:lnTo>
                <a:lnTo>
                  <a:pt x="1033" y="808"/>
                </a:lnTo>
                <a:lnTo>
                  <a:pt x="1020" y="838"/>
                </a:lnTo>
                <a:lnTo>
                  <a:pt x="1012" y="867"/>
                </a:lnTo>
                <a:lnTo>
                  <a:pt x="1003" y="897"/>
                </a:lnTo>
                <a:lnTo>
                  <a:pt x="991" y="927"/>
                </a:lnTo>
                <a:lnTo>
                  <a:pt x="991" y="944"/>
                </a:lnTo>
                <a:lnTo>
                  <a:pt x="986" y="961"/>
                </a:lnTo>
                <a:lnTo>
                  <a:pt x="982" y="977"/>
                </a:lnTo>
                <a:lnTo>
                  <a:pt x="978" y="994"/>
                </a:lnTo>
                <a:lnTo>
                  <a:pt x="969" y="1011"/>
                </a:lnTo>
                <a:lnTo>
                  <a:pt x="965" y="1024"/>
                </a:lnTo>
                <a:lnTo>
                  <a:pt x="961" y="1041"/>
                </a:lnTo>
                <a:lnTo>
                  <a:pt x="957" y="1058"/>
                </a:lnTo>
                <a:lnTo>
                  <a:pt x="948" y="1066"/>
                </a:lnTo>
                <a:lnTo>
                  <a:pt x="948" y="1079"/>
                </a:lnTo>
                <a:lnTo>
                  <a:pt x="944" y="1087"/>
                </a:lnTo>
                <a:lnTo>
                  <a:pt x="940" y="1100"/>
                </a:lnTo>
                <a:lnTo>
                  <a:pt x="940" y="1109"/>
                </a:lnTo>
                <a:lnTo>
                  <a:pt x="940" y="1121"/>
                </a:lnTo>
                <a:lnTo>
                  <a:pt x="936" y="1130"/>
                </a:lnTo>
                <a:lnTo>
                  <a:pt x="931" y="1138"/>
                </a:lnTo>
                <a:lnTo>
                  <a:pt x="919" y="1198"/>
                </a:lnTo>
                <a:lnTo>
                  <a:pt x="906" y="1253"/>
                </a:lnTo>
                <a:lnTo>
                  <a:pt x="893" y="1308"/>
                </a:lnTo>
                <a:lnTo>
                  <a:pt x="876" y="1363"/>
                </a:lnTo>
                <a:lnTo>
                  <a:pt x="864" y="1418"/>
                </a:lnTo>
                <a:lnTo>
                  <a:pt x="847" y="1473"/>
                </a:lnTo>
                <a:lnTo>
                  <a:pt x="830" y="1523"/>
                </a:lnTo>
                <a:lnTo>
                  <a:pt x="809" y="1578"/>
                </a:lnTo>
                <a:lnTo>
                  <a:pt x="800" y="1608"/>
                </a:lnTo>
                <a:lnTo>
                  <a:pt x="787" y="1633"/>
                </a:lnTo>
                <a:lnTo>
                  <a:pt x="775" y="1659"/>
                </a:lnTo>
                <a:lnTo>
                  <a:pt x="762" y="1684"/>
                </a:lnTo>
                <a:lnTo>
                  <a:pt x="749" y="1705"/>
                </a:lnTo>
                <a:lnTo>
                  <a:pt x="732" y="1731"/>
                </a:lnTo>
                <a:lnTo>
                  <a:pt x="720" y="1756"/>
                </a:lnTo>
                <a:lnTo>
                  <a:pt x="711" y="1781"/>
                </a:lnTo>
                <a:lnTo>
                  <a:pt x="699" y="1803"/>
                </a:lnTo>
                <a:lnTo>
                  <a:pt x="686" y="1828"/>
                </a:lnTo>
                <a:lnTo>
                  <a:pt x="673" y="1849"/>
                </a:lnTo>
                <a:lnTo>
                  <a:pt x="661" y="1870"/>
                </a:lnTo>
                <a:lnTo>
                  <a:pt x="648" y="1891"/>
                </a:lnTo>
                <a:lnTo>
                  <a:pt x="635" y="1913"/>
                </a:lnTo>
                <a:lnTo>
                  <a:pt x="622" y="1934"/>
                </a:lnTo>
                <a:lnTo>
                  <a:pt x="606" y="1955"/>
                </a:lnTo>
                <a:lnTo>
                  <a:pt x="597" y="1972"/>
                </a:lnTo>
                <a:lnTo>
                  <a:pt x="589" y="1989"/>
                </a:lnTo>
                <a:lnTo>
                  <a:pt x="580" y="2006"/>
                </a:lnTo>
                <a:lnTo>
                  <a:pt x="567" y="2018"/>
                </a:lnTo>
                <a:lnTo>
                  <a:pt x="559" y="2035"/>
                </a:lnTo>
                <a:lnTo>
                  <a:pt x="551" y="2052"/>
                </a:lnTo>
                <a:lnTo>
                  <a:pt x="542" y="2065"/>
                </a:lnTo>
                <a:lnTo>
                  <a:pt x="534" y="2082"/>
                </a:lnTo>
                <a:lnTo>
                  <a:pt x="517" y="2099"/>
                </a:lnTo>
                <a:lnTo>
                  <a:pt x="504" y="2116"/>
                </a:lnTo>
                <a:lnTo>
                  <a:pt x="491" y="2133"/>
                </a:lnTo>
                <a:lnTo>
                  <a:pt x="479" y="2150"/>
                </a:lnTo>
                <a:lnTo>
                  <a:pt x="466" y="2167"/>
                </a:lnTo>
                <a:lnTo>
                  <a:pt x="453" y="2183"/>
                </a:lnTo>
                <a:lnTo>
                  <a:pt x="445" y="2200"/>
                </a:lnTo>
                <a:lnTo>
                  <a:pt x="432" y="2217"/>
                </a:lnTo>
                <a:lnTo>
                  <a:pt x="432" y="2222"/>
                </a:lnTo>
                <a:lnTo>
                  <a:pt x="432" y="2226"/>
                </a:lnTo>
                <a:lnTo>
                  <a:pt x="428" y="2226"/>
                </a:lnTo>
                <a:lnTo>
                  <a:pt x="428" y="2230"/>
                </a:lnTo>
                <a:lnTo>
                  <a:pt x="424" y="2230"/>
                </a:lnTo>
                <a:lnTo>
                  <a:pt x="424" y="2234"/>
                </a:lnTo>
                <a:lnTo>
                  <a:pt x="339" y="2344"/>
                </a:lnTo>
                <a:lnTo>
                  <a:pt x="330" y="2365"/>
                </a:lnTo>
                <a:lnTo>
                  <a:pt x="330" y="2370"/>
                </a:lnTo>
                <a:lnTo>
                  <a:pt x="326" y="2374"/>
                </a:lnTo>
                <a:lnTo>
                  <a:pt x="322" y="2378"/>
                </a:lnTo>
                <a:lnTo>
                  <a:pt x="318" y="2378"/>
                </a:lnTo>
                <a:lnTo>
                  <a:pt x="199" y="2522"/>
                </a:lnTo>
                <a:lnTo>
                  <a:pt x="195" y="2535"/>
                </a:lnTo>
                <a:lnTo>
                  <a:pt x="182" y="2547"/>
                </a:lnTo>
                <a:lnTo>
                  <a:pt x="174" y="2560"/>
                </a:lnTo>
                <a:lnTo>
                  <a:pt x="165" y="2573"/>
                </a:lnTo>
                <a:lnTo>
                  <a:pt x="157" y="2585"/>
                </a:lnTo>
                <a:lnTo>
                  <a:pt x="149" y="2598"/>
                </a:lnTo>
                <a:lnTo>
                  <a:pt x="140" y="2611"/>
                </a:lnTo>
                <a:lnTo>
                  <a:pt x="132" y="2624"/>
                </a:lnTo>
                <a:lnTo>
                  <a:pt x="115" y="2645"/>
                </a:lnTo>
                <a:lnTo>
                  <a:pt x="98" y="2666"/>
                </a:lnTo>
                <a:lnTo>
                  <a:pt x="85" y="2683"/>
                </a:lnTo>
                <a:lnTo>
                  <a:pt x="68" y="2704"/>
                </a:lnTo>
                <a:lnTo>
                  <a:pt x="55" y="2721"/>
                </a:lnTo>
                <a:lnTo>
                  <a:pt x="43" y="2742"/>
                </a:lnTo>
                <a:lnTo>
                  <a:pt x="30" y="2759"/>
                </a:lnTo>
                <a:lnTo>
                  <a:pt x="17" y="2780"/>
                </a:lnTo>
                <a:lnTo>
                  <a:pt x="13" y="2789"/>
                </a:lnTo>
                <a:lnTo>
                  <a:pt x="9" y="2801"/>
                </a:lnTo>
                <a:lnTo>
                  <a:pt x="9" y="2810"/>
                </a:lnTo>
                <a:lnTo>
                  <a:pt x="5" y="2818"/>
                </a:lnTo>
                <a:lnTo>
                  <a:pt x="0" y="2827"/>
                </a:lnTo>
                <a:lnTo>
                  <a:pt x="0" y="2835"/>
                </a:lnTo>
                <a:lnTo>
                  <a:pt x="5" y="2844"/>
                </a:lnTo>
                <a:lnTo>
                  <a:pt x="9" y="2852"/>
                </a:lnTo>
                <a:lnTo>
                  <a:pt x="30" y="2865"/>
                </a:lnTo>
                <a:lnTo>
                  <a:pt x="51" y="2873"/>
                </a:lnTo>
                <a:lnTo>
                  <a:pt x="72" y="2873"/>
                </a:lnTo>
                <a:lnTo>
                  <a:pt x="98" y="2873"/>
                </a:lnTo>
                <a:lnTo>
                  <a:pt x="123" y="2873"/>
                </a:lnTo>
                <a:lnTo>
                  <a:pt x="149" y="2873"/>
                </a:lnTo>
                <a:lnTo>
                  <a:pt x="170" y="2869"/>
                </a:lnTo>
                <a:lnTo>
                  <a:pt x="195" y="2869"/>
                </a:lnTo>
                <a:lnTo>
                  <a:pt x="445" y="2835"/>
                </a:lnTo>
                <a:lnTo>
                  <a:pt x="441" y="2831"/>
                </a:lnTo>
                <a:lnTo>
                  <a:pt x="441" y="2827"/>
                </a:lnTo>
                <a:lnTo>
                  <a:pt x="436" y="2822"/>
                </a:lnTo>
                <a:lnTo>
                  <a:pt x="432" y="2818"/>
                </a:lnTo>
                <a:lnTo>
                  <a:pt x="428" y="2814"/>
                </a:lnTo>
                <a:lnTo>
                  <a:pt x="424" y="2810"/>
                </a:lnTo>
                <a:lnTo>
                  <a:pt x="419" y="2806"/>
                </a:lnTo>
                <a:lnTo>
                  <a:pt x="415" y="2801"/>
                </a:lnTo>
                <a:lnTo>
                  <a:pt x="301" y="2746"/>
                </a:lnTo>
                <a:lnTo>
                  <a:pt x="297" y="2742"/>
                </a:lnTo>
                <a:lnTo>
                  <a:pt x="297" y="2734"/>
                </a:lnTo>
                <a:lnTo>
                  <a:pt x="297" y="2725"/>
                </a:lnTo>
                <a:lnTo>
                  <a:pt x="301" y="2717"/>
                </a:lnTo>
                <a:lnTo>
                  <a:pt x="301" y="2712"/>
                </a:lnTo>
                <a:lnTo>
                  <a:pt x="305" y="2704"/>
                </a:lnTo>
                <a:lnTo>
                  <a:pt x="309" y="2695"/>
                </a:lnTo>
                <a:lnTo>
                  <a:pt x="314" y="2687"/>
                </a:lnTo>
                <a:lnTo>
                  <a:pt x="318" y="2683"/>
                </a:lnTo>
                <a:lnTo>
                  <a:pt x="322" y="2674"/>
                </a:lnTo>
                <a:lnTo>
                  <a:pt x="326" y="2670"/>
                </a:lnTo>
                <a:lnTo>
                  <a:pt x="330" y="2666"/>
                </a:lnTo>
                <a:lnTo>
                  <a:pt x="335" y="2657"/>
                </a:lnTo>
                <a:lnTo>
                  <a:pt x="339" y="2653"/>
                </a:lnTo>
                <a:lnTo>
                  <a:pt x="343" y="2653"/>
                </a:lnTo>
                <a:lnTo>
                  <a:pt x="347" y="2649"/>
                </a:lnTo>
                <a:lnTo>
                  <a:pt x="352" y="2640"/>
                </a:lnTo>
                <a:lnTo>
                  <a:pt x="360" y="2632"/>
                </a:lnTo>
                <a:lnTo>
                  <a:pt x="364" y="2624"/>
                </a:lnTo>
                <a:lnTo>
                  <a:pt x="373" y="2615"/>
                </a:lnTo>
                <a:lnTo>
                  <a:pt x="377" y="2607"/>
                </a:lnTo>
                <a:lnTo>
                  <a:pt x="386" y="2598"/>
                </a:lnTo>
                <a:lnTo>
                  <a:pt x="390" y="2590"/>
                </a:lnTo>
                <a:lnTo>
                  <a:pt x="394" y="2581"/>
                </a:lnTo>
                <a:lnTo>
                  <a:pt x="411" y="2564"/>
                </a:lnTo>
                <a:lnTo>
                  <a:pt x="424" y="2547"/>
                </a:lnTo>
                <a:lnTo>
                  <a:pt x="441" y="2530"/>
                </a:lnTo>
                <a:lnTo>
                  <a:pt x="453" y="2509"/>
                </a:lnTo>
                <a:lnTo>
                  <a:pt x="466" y="2492"/>
                </a:lnTo>
                <a:lnTo>
                  <a:pt x="483" y="2475"/>
                </a:lnTo>
                <a:lnTo>
                  <a:pt x="500" y="2459"/>
                </a:lnTo>
                <a:lnTo>
                  <a:pt x="517" y="2437"/>
                </a:lnTo>
                <a:lnTo>
                  <a:pt x="538" y="2408"/>
                </a:lnTo>
                <a:lnTo>
                  <a:pt x="559" y="2382"/>
                </a:lnTo>
                <a:lnTo>
                  <a:pt x="580" y="2353"/>
                </a:lnTo>
                <a:lnTo>
                  <a:pt x="601" y="2323"/>
                </a:lnTo>
                <a:lnTo>
                  <a:pt x="622" y="2293"/>
                </a:lnTo>
                <a:lnTo>
                  <a:pt x="639" y="2264"/>
                </a:lnTo>
                <a:lnTo>
                  <a:pt x="656" y="2234"/>
                </a:lnTo>
                <a:lnTo>
                  <a:pt x="673" y="2200"/>
                </a:lnTo>
                <a:lnTo>
                  <a:pt x="673" y="2196"/>
                </a:lnTo>
                <a:lnTo>
                  <a:pt x="673" y="2192"/>
                </a:lnTo>
                <a:lnTo>
                  <a:pt x="673" y="2188"/>
                </a:lnTo>
                <a:lnTo>
                  <a:pt x="677" y="2188"/>
                </a:lnTo>
                <a:lnTo>
                  <a:pt x="682" y="2183"/>
                </a:lnTo>
                <a:lnTo>
                  <a:pt x="686" y="2179"/>
                </a:lnTo>
                <a:lnTo>
                  <a:pt x="690" y="2175"/>
                </a:lnTo>
                <a:lnTo>
                  <a:pt x="694" y="2167"/>
                </a:lnTo>
                <a:lnTo>
                  <a:pt x="694" y="2162"/>
                </a:lnTo>
                <a:lnTo>
                  <a:pt x="699" y="2158"/>
                </a:lnTo>
                <a:lnTo>
                  <a:pt x="699" y="2150"/>
                </a:lnTo>
                <a:lnTo>
                  <a:pt x="699" y="2145"/>
                </a:lnTo>
                <a:lnTo>
                  <a:pt x="703" y="2145"/>
                </a:lnTo>
                <a:lnTo>
                  <a:pt x="703" y="2141"/>
                </a:lnTo>
                <a:lnTo>
                  <a:pt x="707" y="2137"/>
                </a:lnTo>
                <a:lnTo>
                  <a:pt x="711" y="2133"/>
                </a:lnTo>
                <a:lnTo>
                  <a:pt x="716" y="2133"/>
                </a:lnTo>
                <a:lnTo>
                  <a:pt x="716" y="2128"/>
                </a:lnTo>
                <a:lnTo>
                  <a:pt x="728" y="2103"/>
                </a:lnTo>
                <a:lnTo>
                  <a:pt x="741" y="2082"/>
                </a:lnTo>
                <a:lnTo>
                  <a:pt x="754" y="2061"/>
                </a:lnTo>
                <a:lnTo>
                  <a:pt x="766" y="2040"/>
                </a:lnTo>
                <a:lnTo>
                  <a:pt x="779" y="2018"/>
                </a:lnTo>
                <a:lnTo>
                  <a:pt x="792" y="1997"/>
                </a:lnTo>
                <a:lnTo>
                  <a:pt x="804" y="1976"/>
                </a:lnTo>
                <a:lnTo>
                  <a:pt x="817" y="1955"/>
                </a:lnTo>
                <a:lnTo>
                  <a:pt x="821" y="1951"/>
                </a:lnTo>
                <a:lnTo>
                  <a:pt x="826" y="1951"/>
                </a:lnTo>
                <a:lnTo>
                  <a:pt x="826" y="1947"/>
                </a:lnTo>
                <a:lnTo>
                  <a:pt x="830" y="1942"/>
                </a:lnTo>
                <a:lnTo>
                  <a:pt x="834" y="1938"/>
                </a:lnTo>
                <a:lnTo>
                  <a:pt x="838" y="1938"/>
                </a:lnTo>
                <a:lnTo>
                  <a:pt x="851" y="1951"/>
                </a:lnTo>
                <a:lnTo>
                  <a:pt x="864" y="1963"/>
                </a:lnTo>
                <a:lnTo>
                  <a:pt x="872" y="1980"/>
                </a:lnTo>
                <a:lnTo>
                  <a:pt x="876" y="1993"/>
                </a:lnTo>
                <a:lnTo>
                  <a:pt x="885" y="2010"/>
                </a:lnTo>
                <a:lnTo>
                  <a:pt x="889" y="2027"/>
                </a:lnTo>
                <a:lnTo>
                  <a:pt x="898" y="2044"/>
                </a:lnTo>
                <a:lnTo>
                  <a:pt x="910" y="2057"/>
                </a:lnTo>
                <a:lnTo>
                  <a:pt x="914" y="2078"/>
                </a:lnTo>
                <a:lnTo>
                  <a:pt x="923" y="2095"/>
                </a:lnTo>
                <a:lnTo>
                  <a:pt x="931" y="2107"/>
                </a:lnTo>
                <a:lnTo>
                  <a:pt x="940" y="2124"/>
                </a:lnTo>
                <a:lnTo>
                  <a:pt x="948" y="2137"/>
                </a:lnTo>
                <a:lnTo>
                  <a:pt x="957" y="2154"/>
                </a:lnTo>
                <a:lnTo>
                  <a:pt x="961" y="2171"/>
                </a:lnTo>
                <a:lnTo>
                  <a:pt x="965" y="2188"/>
                </a:lnTo>
                <a:lnTo>
                  <a:pt x="969" y="2200"/>
                </a:lnTo>
                <a:lnTo>
                  <a:pt x="974" y="2213"/>
                </a:lnTo>
                <a:lnTo>
                  <a:pt x="978" y="2226"/>
                </a:lnTo>
                <a:lnTo>
                  <a:pt x="982" y="2238"/>
                </a:lnTo>
                <a:lnTo>
                  <a:pt x="986" y="2251"/>
                </a:lnTo>
                <a:lnTo>
                  <a:pt x="986" y="2264"/>
                </a:lnTo>
                <a:lnTo>
                  <a:pt x="991" y="2277"/>
                </a:lnTo>
                <a:lnTo>
                  <a:pt x="995" y="2289"/>
                </a:lnTo>
                <a:lnTo>
                  <a:pt x="864" y="2484"/>
                </a:lnTo>
                <a:lnTo>
                  <a:pt x="804" y="2569"/>
                </a:lnTo>
                <a:lnTo>
                  <a:pt x="800" y="2577"/>
                </a:lnTo>
                <a:lnTo>
                  <a:pt x="792" y="2581"/>
                </a:lnTo>
                <a:lnTo>
                  <a:pt x="787" y="2590"/>
                </a:lnTo>
                <a:lnTo>
                  <a:pt x="783" y="2598"/>
                </a:lnTo>
                <a:lnTo>
                  <a:pt x="775" y="2607"/>
                </a:lnTo>
                <a:lnTo>
                  <a:pt x="771" y="2611"/>
                </a:lnTo>
                <a:lnTo>
                  <a:pt x="766" y="2619"/>
                </a:lnTo>
                <a:lnTo>
                  <a:pt x="758" y="2628"/>
                </a:lnTo>
                <a:lnTo>
                  <a:pt x="754" y="2636"/>
                </a:lnTo>
                <a:lnTo>
                  <a:pt x="749" y="2645"/>
                </a:lnTo>
                <a:lnTo>
                  <a:pt x="745" y="2649"/>
                </a:lnTo>
                <a:lnTo>
                  <a:pt x="741" y="2657"/>
                </a:lnTo>
                <a:lnTo>
                  <a:pt x="737" y="2666"/>
                </a:lnTo>
                <a:lnTo>
                  <a:pt x="732" y="2670"/>
                </a:lnTo>
                <a:lnTo>
                  <a:pt x="728" y="2679"/>
                </a:lnTo>
                <a:lnTo>
                  <a:pt x="724" y="2687"/>
                </a:lnTo>
                <a:lnTo>
                  <a:pt x="720" y="2695"/>
                </a:lnTo>
                <a:lnTo>
                  <a:pt x="711" y="2704"/>
                </a:lnTo>
                <a:lnTo>
                  <a:pt x="707" y="2712"/>
                </a:lnTo>
                <a:lnTo>
                  <a:pt x="699" y="2721"/>
                </a:lnTo>
                <a:lnTo>
                  <a:pt x="694" y="2729"/>
                </a:lnTo>
                <a:lnTo>
                  <a:pt x="686" y="2738"/>
                </a:lnTo>
                <a:lnTo>
                  <a:pt x="682" y="2746"/>
                </a:lnTo>
                <a:lnTo>
                  <a:pt x="677" y="2755"/>
                </a:lnTo>
                <a:lnTo>
                  <a:pt x="673" y="2763"/>
                </a:lnTo>
                <a:lnTo>
                  <a:pt x="669" y="2767"/>
                </a:lnTo>
                <a:lnTo>
                  <a:pt x="669" y="2772"/>
                </a:lnTo>
                <a:lnTo>
                  <a:pt x="665" y="2776"/>
                </a:lnTo>
                <a:lnTo>
                  <a:pt x="661" y="2780"/>
                </a:lnTo>
                <a:lnTo>
                  <a:pt x="661" y="2784"/>
                </a:lnTo>
                <a:lnTo>
                  <a:pt x="656" y="2789"/>
                </a:lnTo>
                <a:lnTo>
                  <a:pt x="656" y="2793"/>
                </a:lnTo>
                <a:lnTo>
                  <a:pt x="648" y="2801"/>
                </a:lnTo>
                <a:lnTo>
                  <a:pt x="644" y="2814"/>
                </a:lnTo>
                <a:lnTo>
                  <a:pt x="639" y="2827"/>
                </a:lnTo>
                <a:lnTo>
                  <a:pt x="635" y="2839"/>
                </a:lnTo>
                <a:lnTo>
                  <a:pt x="635" y="2852"/>
                </a:lnTo>
                <a:lnTo>
                  <a:pt x="635" y="2865"/>
                </a:lnTo>
                <a:lnTo>
                  <a:pt x="635" y="2877"/>
                </a:lnTo>
                <a:lnTo>
                  <a:pt x="639" y="2890"/>
                </a:lnTo>
                <a:lnTo>
                  <a:pt x="648" y="2899"/>
                </a:lnTo>
                <a:lnTo>
                  <a:pt x="656" y="2903"/>
                </a:lnTo>
                <a:lnTo>
                  <a:pt x="665" y="2907"/>
                </a:lnTo>
                <a:lnTo>
                  <a:pt x="673" y="2907"/>
                </a:lnTo>
                <a:lnTo>
                  <a:pt x="682" y="2907"/>
                </a:lnTo>
                <a:lnTo>
                  <a:pt x="694" y="2907"/>
                </a:lnTo>
                <a:lnTo>
                  <a:pt x="703" y="2907"/>
                </a:lnTo>
                <a:lnTo>
                  <a:pt x="711" y="2903"/>
                </a:lnTo>
                <a:lnTo>
                  <a:pt x="716" y="2903"/>
                </a:lnTo>
                <a:lnTo>
                  <a:pt x="720" y="2907"/>
                </a:lnTo>
                <a:lnTo>
                  <a:pt x="724" y="2907"/>
                </a:lnTo>
                <a:lnTo>
                  <a:pt x="728" y="2911"/>
                </a:lnTo>
                <a:lnTo>
                  <a:pt x="732" y="29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" name="Háromszög 4"/>
          <p:cNvSpPr/>
          <p:nvPr/>
        </p:nvSpPr>
        <p:spPr>
          <a:xfrm>
            <a:off x="3801139" y="964777"/>
            <a:ext cx="1765005" cy="140349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lagnyíl jobbra 5"/>
          <p:cNvSpPr/>
          <p:nvPr/>
        </p:nvSpPr>
        <p:spPr>
          <a:xfrm>
            <a:off x="1602859" y="1816774"/>
            <a:ext cx="1892595" cy="41516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Szalagnyíl jobbra 6"/>
          <p:cNvSpPr/>
          <p:nvPr/>
        </p:nvSpPr>
        <p:spPr>
          <a:xfrm flipH="1">
            <a:off x="5709684" y="1841459"/>
            <a:ext cx="1892595" cy="4277833"/>
          </a:xfrm>
          <a:prstGeom prst="curv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519667" y="2838893"/>
            <a:ext cx="2519916" cy="15310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chemeClr val="tx1"/>
                </a:solidFill>
              </a:rPr>
              <a:t>Egyház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73023" r="35900"/>
          <a:stretch/>
        </p:blipFill>
        <p:spPr>
          <a:xfrm>
            <a:off x="5372622" y="3184196"/>
            <a:ext cx="3771378" cy="159236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13" name="Téglalap 12"/>
          <p:cNvSpPr/>
          <p:nvPr/>
        </p:nvSpPr>
        <p:spPr>
          <a:xfrm>
            <a:off x="5709684" y="2671173"/>
            <a:ext cx="3296092" cy="568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chemeClr val="tx1"/>
                </a:solidFill>
              </a:rPr>
              <a:t>Család, polisz</a:t>
            </a:r>
          </a:p>
        </p:txBody>
      </p:sp>
    </p:spTree>
    <p:extLst>
      <p:ext uri="{BB962C8B-B14F-4D97-AF65-F5344CB8AC3E}">
        <p14:creationId xmlns:p14="http://schemas.microsoft.com/office/powerpoint/2010/main" val="332948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92047"/>
            <a:ext cx="7886700" cy="1020278"/>
          </a:xfrm>
        </p:spPr>
        <p:txBody>
          <a:bodyPr>
            <a:normAutofit/>
          </a:bodyPr>
          <a:lstStyle/>
          <a:p>
            <a:pPr algn="ctr"/>
            <a:r>
              <a:rPr lang="hu-HU" sz="5400" dirty="0">
                <a:solidFill>
                  <a:srgbClr val="C00000"/>
                </a:solidFill>
                <a:latin typeface="Arial Black" panose="020B0A04020102020204" pitchFamily="34" charset="0"/>
              </a:rPr>
              <a:t>Kialakulása</a:t>
            </a:r>
            <a:endParaRPr lang="hu-HU" sz="4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074566"/>
            <a:ext cx="7886700" cy="5582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4000" b="1" dirty="0"/>
              <a:t>Ajándék és munka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7" t="13659" r="37469" b="63768"/>
          <a:stretch/>
        </p:blipFill>
        <p:spPr>
          <a:xfrm>
            <a:off x="537327" y="2350217"/>
            <a:ext cx="1960775" cy="1871091"/>
          </a:xfrm>
          <a:prstGeom prst="ellipse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62851" r="58681" b="-1206"/>
          <a:stretch/>
        </p:blipFill>
        <p:spPr>
          <a:xfrm>
            <a:off x="3412503" y="1953929"/>
            <a:ext cx="1941922" cy="25589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" r="65193" b="64583"/>
          <a:stretch/>
        </p:blipFill>
        <p:spPr>
          <a:xfrm>
            <a:off x="6379117" y="1953929"/>
            <a:ext cx="2657545" cy="2444196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>
            <a:off x="1517714" y="1885361"/>
            <a:ext cx="0" cy="584462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2146059" y="3891010"/>
            <a:ext cx="406437" cy="488262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537327" y="2177592"/>
            <a:ext cx="405016" cy="464856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H="1">
            <a:off x="2146059" y="2259106"/>
            <a:ext cx="352043" cy="40207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141805" y="3357782"/>
            <a:ext cx="601684" cy="15846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H="1" flipV="1">
            <a:off x="2407771" y="3373628"/>
            <a:ext cx="419477" cy="159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489432" y="4087041"/>
            <a:ext cx="0" cy="584462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>
            <a:off x="537327" y="3842910"/>
            <a:ext cx="402805" cy="59217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3412503" y="4671503"/>
            <a:ext cx="212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/>
              <a:t>12-24</a:t>
            </a:r>
          </a:p>
        </p:txBody>
      </p:sp>
    </p:spTree>
    <p:extLst>
      <p:ext uri="{BB962C8B-B14F-4D97-AF65-F5344CB8AC3E}">
        <p14:creationId xmlns:p14="http://schemas.microsoft.com/office/powerpoint/2010/main" val="12602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8901"/>
            <a:ext cx="8912671" cy="13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Az anatómiai háttere</a:t>
            </a:r>
            <a:endParaRPr lang="hu-HU" altLang="hu-H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174282"/>
            <a:ext cx="8912671" cy="4951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3200" b="1" dirty="0" err="1"/>
              <a:t>Prefrontális</a:t>
            </a:r>
            <a:r>
              <a:rPr lang="hu-HU" altLang="hu-HU" sz="3200" b="1" dirty="0"/>
              <a:t> agykéreg </a:t>
            </a:r>
            <a:r>
              <a:rPr lang="hu-HU" altLang="hu-HU" sz="3200" b="1" dirty="0">
                <a:latin typeface="Arial"/>
                <a:cs typeface="Arial"/>
              </a:rPr>
              <a:t>↔ ősibb agyterületek</a:t>
            </a:r>
            <a:endParaRPr lang="hu-HU" altLang="hu-HU" sz="3200" b="1" dirty="0"/>
          </a:p>
          <a:p>
            <a:r>
              <a:rPr lang="hu-HU" altLang="hu-HU" sz="3200" b="1" dirty="0"/>
              <a:t>Teljes kifejlődése a húszas életévek elején</a:t>
            </a:r>
          </a:p>
          <a:p>
            <a:r>
              <a:rPr lang="hu-HU" altLang="hu-HU" sz="3200" b="1" dirty="0"/>
              <a:t>Nevelés és fejlesztés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7"/>
          <a:stretch/>
        </p:blipFill>
        <p:spPr>
          <a:xfrm>
            <a:off x="107504" y="3408632"/>
            <a:ext cx="2597992" cy="263661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96" y="3429001"/>
            <a:ext cx="6191250" cy="30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43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306</Words>
  <Application>Microsoft Office PowerPoint</Application>
  <PresentationFormat>Diavetítés a képernyőre (4:3 oldalarány)</PresentationFormat>
  <Paragraphs>81</Paragraphs>
  <Slides>31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3" baseType="lpstr">
      <vt:lpstr>Office-téma</vt:lpstr>
      <vt:lpstr>CorelDRAW</vt:lpstr>
      <vt:lpstr>Értékekre nevelés</vt:lpstr>
      <vt:lpstr>„Hit által cselekedett… mint aki a láthatatlant látja”     Zsid 11,27</vt:lpstr>
      <vt:lpstr>Az értékrendszer-világnézet jelentősége</vt:lpstr>
      <vt:lpstr>PowerPoint bemutató</vt:lpstr>
      <vt:lpstr>PowerPoint bemutató</vt:lpstr>
      <vt:lpstr>Az értékek vezércsillagok</vt:lpstr>
      <vt:lpstr>Honnan vannak az értékek? </vt:lpstr>
      <vt:lpstr>Kialakulása</vt:lpstr>
      <vt:lpstr>PowerPoint bemutató</vt:lpstr>
      <vt:lpstr>Érték tudása és belátása</vt:lpstr>
      <vt:lpstr>Kultúrát-értékrendszert ajándékozni</vt:lpstr>
      <vt:lpstr>Biztonságos gyerekkor</vt:lpstr>
      <vt:lpstr>PowerPoint bemutató</vt:lpstr>
      <vt:lpstr>Elfogadó és sürgető szeretet</vt:lpstr>
      <vt:lpstr>PowerPoint bemutató</vt:lpstr>
      <vt:lpstr>PowerPoint bemutató</vt:lpstr>
      <vt:lpstr>PowerPoint bemutató</vt:lpstr>
      <vt:lpstr>Tanítani és megélni</vt:lpstr>
      <vt:lpstr>Munkára nevelni</vt:lpstr>
      <vt:lpstr>Értékekre csábítani</vt:lpstr>
      <vt:lpstr>PowerPoint bemutató</vt:lpstr>
      <vt:lpstr>Jó kortárscsoport</vt:lpstr>
      <vt:lpstr>PowerPoint bemutató</vt:lpstr>
      <vt:lpstr>PowerPoint bemutató</vt:lpstr>
      <vt:lpstr>Konfliktuskezelő kultúra </vt:lpstr>
      <vt:lpstr>PowerPoint bemutató</vt:lpstr>
      <vt:lpstr>PowerPoint bemutató</vt:lpstr>
      <vt:lpstr>Sok bejáratokat nyitni  Isten felé </vt:lpstr>
      <vt:lpstr>Isten a szövetségesünk</vt:lpstr>
      <vt:lpstr>PowerPoint bemutató</vt:lpstr>
      <vt:lpstr>…és szüntelen ima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papp miklos</dc:creator>
  <cp:lastModifiedBy>Grolyóné Szabó Éva</cp:lastModifiedBy>
  <cp:revision>39</cp:revision>
  <dcterms:created xsi:type="dcterms:W3CDTF">2016-09-28T07:15:18Z</dcterms:created>
  <dcterms:modified xsi:type="dcterms:W3CDTF">2017-05-22T13:55:13Z</dcterms:modified>
</cp:coreProperties>
</file>