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8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D96289-C273-4401-83AB-E6A554226D49}" type="datetimeFigureOut">
              <a:rPr lang="hu-HU" smtClean="0"/>
              <a:pPr/>
              <a:t>2013.09.11.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5A6288-5F14-4697-9BA1-F867BB46166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28848617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ím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22" name="Alcím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11D890-DEFF-4206-A998-D763FFDE6ED6}" type="datetime1">
              <a:rPr lang="hu-HU" smtClean="0"/>
              <a:pPr/>
              <a:t>2013.09.11.</a:t>
            </a:fld>
            <a:endParaRPr lang="hu-HU"/>
          </a:p>
        </p:txBody>
      </p:sp>
      <p:sp>
        <p:nvSpPr>
          <p:cNvPr id="20" name="Élőláb helye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hu-HU" smtClean="0"/>
              <a:t>Készítette: Grolyóné Szabó Éva 2013. szeptember 11.  KPSZTI, Óvodavezetői Értekezlet</a:t>
            </a:r>
            <a:endParaRPr lang="hu-HU"/>
          </a:p>
        </p:txBody>
      </p:sp>
      <p:sp>
        <p:nvSpPr>
          <p:cNvPr id="10" name="Dia számának hely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B2DA86-1467-47F6-AD29-C98913D21DFC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8" name="Ellipszis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lipszis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F1D539-D017-4338-BE6E-8AB4BC1F501B}" type="datetime1">
              <a:rPr lang="hu-HU" smtClean="0"/>
              <a:pPr/>
              <a:t>2013.09.11.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hu-HU" smtClean="0"/>
              <a:t>Készítette: Grolyóné Szabó Éva 2013. szeptember 11.  KPSZTI, Óvodavezetői Értekezlet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B2DA86-1467-47F6-AD29-C98913D21DFC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EA50C1-2B9D-4BC4-9682-BD621BE49533}" type="datetime1">
              <a:rPr lang="hu-HU" smtClean="0"/>
              <a:pPr/>
              <a:t>2013.09.11.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hu-HU" smtClean="0"/>
              <a:t>Készítette: Grolyóné Szabó Éva 2013. szeptember 11.  KPSZTI, Óvodavezetői Értekezlet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B2DA86-1467-47F6-AD29-C98913D21DFC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B00B6BB-B761-410B-88D5-F3911D4BD287}" type="datetime1">
              <a:rPr lang="hu-HU" smtClean="0"/>
              <a:pPr/>
              <a:t>2013.09.11.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hu-HU" smtClean="0"/>
              <a:t>Készítette: Grolyóné Szabó Éva 2013. szeptember 11.  KPSZTI, Óvodavezetői Értekezlet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B2DA86-1467-47F6-AD29-C98913D21DFC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églalap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B83BC0-78D0-4D5A-9483-7D9C383D3A20}" type="datetime1">
              <a:rPr lang="hu-HU" smtClean="0"/>
              <a:pPr/>
              <a:t>2013.09.11.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hu-HU" smtClean="0"/>
              <a:t>Készítette: Grolyóné Szabó Éva 2013. szeptember 11.  KPSZTI, Óvodavezetői Értekezlet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B2DA86-1467-47F6-AD29-C98913D21DFC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0" name="Téglalap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lipszis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lipszis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056A98-03D0-4F03-9CEC-44A15F03B42D}" type="datetime1">
              <a:rPr lang="hu-HU" smtClean="0"/>
              <a:pPr/>
              <a:t>2013.09.11.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hu-HU" smtClean="0"/>
              <a:t>Készítette: Grolyóné Szabó Éva 2013. szeptember 11.  KPSZTI, Óvodavezetői Értekezlet</a:t>
            </a:r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B2DA86-1467-47F6-AD29-C98913D21DFC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Tartalom helye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3519C5-B5D7-4CC3-A924-B99EB075D364}" type="datetime1">
              <a:rPr lang="hu-HU" smtClean="0"/>
              <a:pPr/>
              <a:t>2013.09.11.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hu-HU" smtClean="0"/>
              <a:t>Készítette: Grolyóné Szabó Éva 2013. szeptember 11.  KPSZTI, Óvodavezetői Értekezlet</a:t>
            </a:r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B2DA86-1467-47F6-AD29-C98913D21DFC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9D0DAD-EFBD-4C2D-99AD-DD7128E605C4}" type="datetime1">
              <a:rPr lang="hu-HU" smtClean="0"/>
              <a:pPr/>
              <a:t>2013.09.11.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hu-HU" smtClean="0"/>
              <a:t>Készítette: Grolyóné Szabó Éva 2013. szeptember 11.  KPSZTI, Óvodavezetői Értekezlet</a:t>
            </a: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B2DA86-1467-47F6-AD29-C98913D21DFC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églalap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F53AE5-3A52-4B3A-8FA2-5A993B5B91A7}" type="datetime1">
              <a:rPr lang="hu-HU" smtClean="0"/>
              <a:pPr/>
              <a:t>2013.09.11.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hu-HU" smtClean="0"/>
              <a:t>Készítette: Grolyóné Szabó Éva 2013. szeptember 11.  KPSZTI, Óvodavezetői Értekezlet</a:t>
            </a:r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B2DA86-1467-47F6-AD29-C98913D21DFC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6" name="Téglalap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598E9D-27E9-4DDB-B9B7-3D25276FACED}" type="datetime1">
              <a:rPr lang="hu-HU" smtClean="0"/>
              <a:pPr/>
              <a:t>2013.09.11.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hu-HU" smtClean="0"/>
              <a:t>Készítette: Grolyóné Szabó Éva 2013. szeptember 11.  KPSZTI, Óvodavezetői Értekezlet</a:t>
            </a:r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B2DA86-1467-47F6-AD29-C98913D21DFC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A4BA19-D524-41CD-AC90-D3A1F2F50EAB}" type="datetime1">
              <a:rPr lang="hu-HU" smtClean="0"/>
              <a:pPr/>
              <a:t>2013.09.11.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hu-HU" smtClean="0"/>
              <a:t>Készítette: Grolyóné Szabó Éva 2013. szeptember 11.  KPSZTI, Óvodavezetői Értekezlet</a:t>
            </a:r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B2DA86-1467-47F6-AD29-C98913D21DFC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8" name="Téglalap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hu-HU" smtClean="0"/>
              <a:t>Kép beszúrásához kattintson az ikonra</a:t>
            </a:r>
            <a:endParaRPr kumimoji="0" lang="en-US" dirty="0"/>
          </a:p>
        </p:txBody>
      </p:sp>
      <p:sp>
        <p:nvSpPr>
          <p:cNvPr id="9" name="Folyamatábra: Feldolgozá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olyamatábra: Feldolgozá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ör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lipszis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Fánk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Téglalap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Cím helye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9" name="Szöveg helye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  <p:sp>
        <p:nvSpPr>
          <p:cNvPr id="24" name="Dátum helye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7302302F-33CE-4CDE-81B2-04D56DC2A238}" type="datetime1">
              <a:rPr lang="hu-HU" smtClean="0"/>
              <a:pPr/>
              <a:t>2013.09.11.</a:t>
            </a:fld>
            <a:endParaRPr lang="hu-HU"/>
          </a:p>
        </p:txBody>
      </p:sp>
      <p:sp>
        <p:nvSpPr>
          <p:cNvPr id="10" name="Élőláb helye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r>
              <a:rPr lang="hu-HU" smtClean="0"/>
              <a:t>Készítette: Grolyóné Szabó Éva 2013. szeptember 11.  KPSZTI, Óvodavezetői Értekezlet</a:t>
            </a:r>
            <a:endParaRPr lang="hu-HU"/>
          </a:p>
        </p:txBody>
      </p:sp>
      <p:sp>
        <p:nvSpPr>
          <p:cNvPr id="22" name="Dia számának helye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AB2DA86-1467-47F6-AD29-C98913D21DFC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5" name="Téglalap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mailto:grolyone@kpszti.hu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kpszti.hu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331640" y="1196752"/>
            <a:ext cx="7406640" cy="1976240"/>
          </a:xfrm>
        </p:spPr>
        <p:txBody>
          <a:bodyPr>
            <a:noAutofit/>
          </a:bodyPr>
          <a:lstStyle/>
          <a:p>
            <a:pPr algn="ctr"/>
            <a:r>
              <a:rPr lang="hu-HU" sz="4400" dirty="0" smtClean="0"/>
              <a:t>Óvodai szakmai programok, továbbképzések bemutatása 2013/2014</a:t>
            </a:r>
            <a:endParaRPr lang="hu-HU" sz="4400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259632" y="4509120"/>
            <a:ext cx="7406640" cy="1752600"/>
          </a:xfrm>
        </p:spPr>
        <p:txBody>
          <a:bodyPr/>
          <a:lstStyle/>
          <a:p>
            <a:pPr algn="ctr"/>
            <a:r>
              <a:rPr lang="hu-HU" dirty="0" smtClean="0"/>
              <a:t>Készítette: </a:t>
            </a:r>
            <a:r>
              <a:rPr lang="hu-HU" dirty="0" err="1" smtClean="0"/>
              <a:t>Grolyóné</a:t>
            </a:r>
            <a:r>
              <a:rPr lang="hu-HU" dirty="0" smtClean="0"/>
              <a:t> Szabó Éva 2013. szeptember 11.</a:t>
            </a:r>
          </a:p>
          <a:p>
            <a:pPr algn="ctr"/>
            <a:r>
              <a:rPr lang="hu-HU" dirty="0" smtClean="0"/>
              <a:t>KPSZTI, Óvodavezetői Értekezlet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xmlns="" val="107473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u-HU" dirty="0"/>
              <a:t>Második félév szakmai programjai, </a:t>
            </a:r>
            <a:r>
              <a:rPr lang="hu-HU" dirty="0" smtClean="0"/>
              <a:t>képzései (folytatás)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82296" lvl="1" indent="0">
              <a:spcBef>
                <a:spcPts val="600"/>
              </a:spcBef>
              <a:buSzPct val="80000"/>
              <a:buNone/>
            </a:pPr>
            <a:endParaRPr lang="hu-HU" sz="900" dirty="0" smtClean="0"/>
          </a:p>
          <a:p>
            <a:pPr marL="82296" lvl="1" indent="0">
              <a:spcBef>
                <a:spcPts val="600"/>
              </a:spcBef>
              <a:buSzPct val="80000"/>
              <a:buNone/>
            </a:pPr>
            <a:r>
              <a:rPr lang="hu-HU" dirty="0" smtClean="0"/>
              <a:t>Egy </a:t>
            </a:r>
            <a:r>
              <a:rPr lang="hu-HU" dirty="0"/>
              <a:t>alkalmas 5 órás </a:t>
            </a:r>
            <a:r>
              <a:rPr lang="hu-HU" dirty="0" smtClean="0"/>
              <a:t>képzések</a:t>
            </a:r>
          </a:p>
          <a:p>
            <a:pPr marL="379476" indent="-571500"/>
            <a:r>
              <a:rPr lang="hu-HU" b="1" dirty="0" smtClean="0"/>
              <a:t>Gyermek és ifjúságvédelmi felelősök találkozója </a:t>
            </a:r>
            <a:r>
              <a:rPr lang="hu-HU" sz="2000" dirty="0" smtClean="0"/>
              <a:t>Előadó: </a:t>
            </a:r>
            <a:r>
              <a:rPr lang="hu-HU" sz="2000" dirty="0" err="1" smtClean="0"/>
              <a:t>Labáth</a:t>
            </a:r>
            <a:r>
              <a:rPr lang="hu-HU" sz="2000" dirty="0" smtClean="0"/>
              <a:t> Ferencné közoktatási szakértő, gyermek- és ifjúságvédelmi felügyelő</a:t>
            </a:r>
          </a:p>
          <a:p>
            <a:r>
              <a:rPr lang="hu-HU" b="1" dirty="0" smtClean="0"/>
              <a:t>Nagyböjti lelki nap </a:t>
            </a:r>
            <a:r>
              <a:rPr lang="hu-HU" sz="2000" dirty="0" err="1" smtClean="0"/>
              <a:t>Lelkinap</a:t>
            </a:r>
            <a:r>
              <a:rPr lang="hu-HU" sz="2000" dirty="0" smtClean="0"/>
              <a:t> vezetője: Szabó József László dunakeszi plébános atya</a:t>
            </a:r>
          </a:p>
          <a:p>
            <a:r>
              <a:rPr lang="hu-HU" b="1" dirty="0" smtClean="0"/>
              <a:t>Mesemondó verseny </a:t>
            </a:r>
            <a:r>
              <a:rPr lang="hu-HU" b="1" dirty="0" err="1" smtClean="0"/>
              <a:t>óvodapeda-gógusoknak</a:t>
            </a:r>
            <a:r>
              <a:rPr lang="hu-HU" b="1" dirty="0" smtClean="0"/>
              <a:t> </a:t>
            </a:r>
            <a:r>
              <a:rPr lang="hu-HU" sz="2000" dirty="0" smtClean="0"/>
              <a:t>(jelentkezési határidő 2014. április 25.)</a:t>
            </a:r>
          </a:p>
          <a:p>
            <a:pPr marL="82296" indent="0">
              <a:buNone/>
            </a:pPr>
            <a:endParaRPr lang="hu-HU" sz="1100" dirty="0" smtClean="0"/>
          </a:p>
          <a:p>
            <a:r>
              <a:rPr lang="hu-HU" b="1" dirty="0" smtClean="0"/>
              <a:t>Katolikus Óvodák XI. Szakmai Konferenciája </a:t>
            </a:r>
            <a:r>
              <a:rPr lang="hu-HU" dirty="0" smtClean="0"/>
              <a:t>(</a:t>
            </a:r>
            <a:r>
              <a:rPr lang="hu-HU" sz="2000" dirty="0" smtClean="0"/>
              <a:t>2014. május 16.)</a:t>
            </a:r>
            <a:endParaRPr lang="hu-HU" dirty="0" smtClean="0"/>
          </a:p>
          <a:p>
            <a:pPr marL="82296" indent="0">
              <a:buNone/>
            </a:pPr>
            <a:endParaRPr lang="hu-HU" sz="2400" dirty="0" smtClean="0"/>
          </a:p>
          <a:p>
            <a:endParaRPr lang="hu-HU" sz="2400" dirty="0" smtClean="0"/>
          </a:p>
          <a:p>
            <a:endParaRPr lang="hu-HU" sz="3600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>
          <a:xfrm>
            <a:off x="1691680" y="6305550"/>
            <a:ext cx="6918920" cy="476250"/>
          </a:xfrm>
        </p:spPr>
        <p:txBody>
          <a:bodyPr/>
          <a:lstStyle/>
          <a:p>
            <a:pPr algn="ctr"/>
            <a:r>
              <a:rPr lang="hu-HU" dirty="0" smtClean="0"/>
              <a:t>Készítette: </a:t>
            </a:r>
            <a:r>
              <a:rPr lang="hu-HU" dirty="0" err="1" smtClean="0"/>
              <a:t>Grolyóné</a:t>
            </a:r>
            <a:r>
              <a:rPr lang="hu-HU" dirty="0" smtClean="0"/>
              <a:t> Szabó Éva 2013. szeptember 11.  KPSZTI, Óvodavezetői Értekezlet</a:t>
            </a:r>
            <a:endParaRPr lang="hu-HU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2DA86-1467-47F6-AD29-C98913D21DFC}" type="slidenum">
              <a:rPr lang="hu-HU" smtClean="0"/>
              <a:pPr/>
              <a:t>10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3388678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 smtClean="0"/>
              <a:t>Elérhetőségeim: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 smtClean="0"/>
          </a:p>
          <a:p>
            <a:pPr algn="just"/>
            <a:r>
              <a:rPr lang="hu-HU" dirty="0" err="1" smtClean="0">
                <a:hlinkClick r:id="rId2"/>
              </a:rPr>
              <a:t>grolyone</a:t>
            </a:r>
            <a:r>
              <a:rPr lang="hu-HU" dirty="0" smtClean="0">
                <a:hlinkClick r:id="rId2"/>
              </a:rPr>
              <a:t>@</a:t>
            </a:r>
            <a:r>
              <a:rPr lang="hu-HU" dirty="0" err="1" smtClean="0">
                <a:hlinkClick r:id="rId2"/>
              </a:rPr>
              <a:t>kpszti.hu</a:t>
            </a:r>
            <a:endParaRPr lang="hu-HU" dirty="0" smtClean="0"/>
          </a:p>
          <a:p>
            <a:pPr marL="82296" indent="0" algn="just">
              <a:buNone/>
            </a:pPr>
            <a:endParaRPr lang="hu-HU" sz="800" dirty="0" smtClean="0"/>
          </a:p>
          <a:p>
            <a:pPr algn="just"/>
            <a:r>
              <a:rPr lang="hu-HU" dirty="0" smtClean="0"/>
              <a:t>06-1-479-3015</a:t>
            </a:r>
          </a:p>
          <a:p>
            <a:pPr marL="82296" indent="0" algn="just">
              <a:buNone/>
            </a:pPr>
            <a:endParaRPr lang="hu-HU" sz="800" dirty="0" smtClean="0"/>
          </a:p>
          <a:p>
            <a:pPr algn="just"/>
            <a:r>
              <a:rPr lang="hu-HU" dirty="0" smtClean="0"/>
              <a:t>06-30-297-9998</a:t>
            </a:r>
            <a:endParaRPr lang="hu-HU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>
          <a:xfrm>
            <a:off x="1907704" y="6305550"/>
            <a:ext cx="6702896" cy="476250"/>
          </a:xfrm>
        </p:spPr>
        <p:txBody>
          <a:bodyPr/>
          <a:lstStyle/>
          <a:p>
            <a:pPr algn="ctr"/>
            <a:r>
              <a:rPr lang="hu-HU" dirty="0" smtClean="0"/>
              <a:t>Készítette: </a:t>
            </a:r>
            <a:r>
              <a:rPr lang="hu-HU" dirty="0" err="1" smtClean="0"/>
              <a:t>Grolyóné</a:t>
            </a:r>
            <a:r>
              <a:rPr lang="hu-HU" dirty="0" smtClean="0"/>
              <a:t> Szabó Éva 2013. szeptember 11.  KPSZTI, Óvodavezetői Értekezlet</a:t>
            </a:r>
            <a:endParaRPr lang="hu-HU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2DA86-1467-47F6-AD29-C98913D21DFC}" type="slidenum">
              <a:rPr lang="hu-HU" smtClean="0"/>
              <a:pPr/>
              <a:t>11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1490034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u-HU" dirty="0" smtClean="0"/>
              <a:t>Köszönöm a megtisztelő figyelmet!</a:t>
            </a:r>
            <a:endParaRPr lang="hu-HU" dirty="0"/>
          </a:p>
        </p:txBody>
      </p:sp>
      <p:pic>
        <p:nvPicPr>
          <p:cNvPr id="6" name="Tartalom helye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090799" y="1805940"/>
            <a:ext cx="4187952" cy="4084320"/>
          </a:xfrm>
        </p:spPr>
      </p:pic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>
          <a:xfrm>
            <a:off x="2483768" y="6305550"/>
            <a:ext cx="6126832" cy="476250"/>
          </a:xfrm>
        </p:spPr>
        <p:txBody>
          <a:bodyPr/>
          <a:lstStyle/>
          <a:p>
            <a:r>
              <a:rPr lang="hu-HU" dirty="0" smtClean="0"/>
              <a:t>Készítette:  </a:t>
            </a:r>
            <a:r>
              <a:rPr lang="hu-HU" dirty="0" err="1" smtClean="0"/>
              <a:t>Grolyóné</a:t>
            </a:r>
            <a:r>
              <a:rPr lang="hu-HU" dirty="0" smtClean="0"/>
              <a:t> Szabó Éva 2013. szeptember 11.  KPSZTI, Óvodavezetői Értekezlet</a:t>
            </a:r>
            <a:endParaRPr lang="hu-HU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2DA86-1467-47F6-AD29-C98913D21DFC}" type="slidenum">
              <a:rPr lang="hu-HU" smtClean="0"/>
              <a:pPr/>
              <a:t>12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3152512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 smtClean="0"/>
              <a:t>Előadás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endParaRPr lang="hu-HU" dirty="0"/>
          </a:p>
          <a:p>
            <a:r>
              <a:rPr lang="hu-HU" dirty="0" smtClean="0"/>
              <a:t>Fontos tudnivalók a képzésekkel kapcsolatosan</a:t>
            </a:r>
          </a:p>
          <a:p>
            <a:pPr marL="82296" indent="0">
              <a:buNone/>
            </a:pPr>
            <a:endParaRPr lang="hu-HU" sz="1000" dirty="0" smtClean="0"/>
          </a:p>
          <a:p>
            <a:r>
              <a:rPr lang="hu-HU" dirty="0" smtClean="0"/>
              <a:t>Továbbképzési füzet bemutatása</a:t>
            </a:r>
          </a:p>
          <a:p>
            <a:pPr marL="82296" indent="0">
              <a:buNone/>
            </a:pPr>
            <a:endParaRPr lang="hu-HU" sz="1000" dirty="0" smtClean="0"/>
          </a:p>
          <a:p>
            <a:r>
              <a:rPr lang="hu-HU" dirty="0" smtClean="0"/>
              <a:t>Képzések rövid ismertetése</a:t>
            </a:r>
          </a:p>
          <a:p>
            <a:pPr marL="402336" lvl="1" indent="0">
              <a:buNone/>
            </a:pPr>
            <a:endParaRPr lang="hu-HU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>
          <a:xfrm>
            <a:off x="1547664" y="6305550"/>
            <a:ext cx="7062936" cy="476250"/>
          </a:xfrm>
        </p:spPr>
        <p:txBody>
          <a:bodyPr/>
          <a:lstStyle/>
          <a:p>
            <a:r>
              <a:rPr lang="hu-HU" smtClean="0"/>
              <a:t>Készítette: Grolyóné Szabó Éva 2013. szeptember 11.  KPSZTI, Óvodavezetői Értekezlet</a:t>
            </a: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2DA86-1467-47F6-AD29-C98913D21DFC}" type="slidenum">
              <a:rPr lang="hu-HU" smtClean="0"/>
              <a:pPr/>
              <a:t>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1561135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 smtClean="0"/>
              <a:t>Információk a képzésekről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 smtClean="0"/>
          </a:p>
          <a:p>
            <a:r>
              <a:rPr lang="hu-HU" dirty="0" smtClean="0"/>
              <a:t>Jogszabályi háttér</a:t>
            </a:r>
          </a:p>
          <a:p>
            <a:pPr marL="82296" indent="0">
              <a:buNone/>
            </a:pPr>
            <a:endParaRPr lang="hu-HU" sz="1000" dirty="0" smtClean="0"/>
          </a:p>
          <a:p>
            <a:r>
              <a:rPr lang="hu-HU" dirty="0" smtClean="0"/>
              <a:t>Jelentkezés módja </a:t>
            </a:r>
          </a:p>
          <a:p>
            <a:pPr marL="82296" indent="0">
              <a:buNone/>
            </a:pPr>
            <a:r>
              <a:rPr lang="hu-HU" sz="2400" dirty="0" smtClean="0"/>
              <a:t>(KPSZTI honlapján elektronikus </a:t>
            </a:r>
            <a:r>
              <a:rPr lang="hu-HU" sz="2400" dirty="0"/>
              <a:t>formában</a:t>
            </a:r>
            <a:r>
              <a:rPr lang="hu-HU" sz="2400" dirty="0" smtClean="0"/>
              <a:t>  </a:t>
            </a:r>
            <a:r>
              <a:rPr lang="hu-HU" sz="2400" dirty="0" err="1" smtClean="0">
                <a:hlinkClick r:id="rId2"/>
              </a:rPr>
              <a:t>www.kpszti.hu</a:t>
            </a:r>
            <a:r>
              <a:rPr lang="hu-HU" sz="2400" dirty="0" smtClean="0"/>
              <a:t>)</a:t>
            </a:r>
          </a:p>
          <a:p>
            <a:pPr marL="82296" indent="0">
              <a:buNone/>
            </a:pPr>
            <a:endParaRPr lang="hu-HU" sz="1000" dirty="0" smtClean="0"/>
          </a:p>
          <a:p>
            <a:r>
              <a:rPr lang="hu-HU" dirty="0" smtClean="0"/>
              <a:t>Jelentkezési határidő </a:t>
            </a:r>
          </a:p>
          <a:p>
            <a:pPr marL="82296" indent="0">
              <a:buNone/>
            </a:pPr>
            <a:r>
              <a:rPr lang="hu-HU" sz="2400" dirty="0" smtClean="0"/>
              <a:t>(első félév képzéseire szept. 27., második félév képzéseire nov. 25.</a:t>
            </a:r>
            <a:endParaRPr lang="hu-HU" sz="2400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>
          <a:xfrm>
            <a:off x="1619672" y="6305550"/>
            <a:ext cx="6990928" cy="476250"/>
          </a:xfrm>
        </p:spPr>
        <p:txBody>
          <a:bodyPr/>
          <a:lstStyle/>
          <a:p>
            <a:r>
              <a:rPr lang="hu-HU" sz="1400" smtClean="0"/>
              <a:t>Készítette: Grolyóné Szabó Éva 2013. szeptember 11.  KPSZTI, Óvodavezetői Értekezlet</a:t>
            </a:r>
            <a:endParaRPr lang="hu-HU" sz="1400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2DA86-1467-47F6-AD29-C98913D21DFC}" type="slidenum">
              <a:rPr lang="hu-HU" smtClean="0"/>
              <a:pPr/>
              <a:t>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2344950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 smtClean="0"/>
              <a:t>Továbbképzési füzet bemutatása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 smtClean="0"/>
          </a:p>
          <a:p>
            <a:r>
              <a:rPr lang="hu-HU" dirty="0" smtClean="0"/>
              <a:t>Elektronikus formában lesz megtalálható a KPSZTI honlapján </a:t>
            </a:r>
            <a:r>
              <a:rPr lang="hu-HU" sz="2400" dirty="0" smtClean="0"/>
              <a:t>(2013. szeptember 12-től)</a:t>
            </a:r>
          </a:p>
          <a:p>
            <a:endParaRPr lang="hu-HU" sz="1000" dirty="0" smtClean="0"/>
          </a:p>
          <a:p>
            <a:r>
              <a:rPr lang="hu-HU" dirty="0" smtClean="0"/>
              <a:t>Felépítése</a:t>
            </a:r>
          </a:p>
          <a:p>
            <a:pPr marL="82296" indent="0">
              <a:buNone/>
            </a:pPr>
            <a:endParaRPr lang="hu-HU" sz="1000" dirty="0" smtClean="0"/>
          </a:p>
          <a:p>
            <a:r>
              <a:rPr lang="hu-HU" dirty="0" smtClean="0"/>
              <a:t>Szakmai programok, képzések tematikája, előadók, időpontok </a:t>
            </a:r>
          </a:p>
          <a:p>
            <a:endParaRPr lang="hu-HU" dirty="0" smtClean="0"/>
          </a:p>
          <a:p>
            <a:endParaRPr lang="hu-HU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>
          <a:xfrm>
            <a:off x="1691680" y="6305550"/>
            <a:ext cx="6918920" cy="476250"/>
          </a:xfrm>
        </p:spPr>
        <p:txBody>
          <a:bodyPr/>
          <a:lstStyle/>
          <a:p>
            <a:pPr algn="ctr"/>
            <a:r>
              <a:rPr lang="hu-HU" smtClean="0"/>
              <a:t>Készítette: Grolyóné Szabó Éva 2013. szeptember 11.  KPSZTI, Óvodavezetői Értekezlet</a:t>
            </a: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2DA86-1467-47F6-AD29-C98913D21DFC}" type="slidenum">
              <a:rPr lang="hu-HU" smtClean="0"/>
              <a:pPr/>
              <a:t>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1876642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dirty="0" smtClean="0"/>
              <a:t>Szakmai munkacsoportok  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hu-HU" sz="4000" dirty="0" smtClean="0"/>
              <a:t>Óvodavezetői munkacsoport </a:t>
            </a:r>
            <a:r>
              <a:rPr lang="hu-HU" dirty="0" smtClean="0"/>
              <a:t>(3 alkalom, nov., jan., márc.)</a:t>
            </a:r>
          </a:p>
          <a:p>
            <a:pPr lvl="1"/>
            <a:r>
              <a:rPr lang="hu-HU" dirty="0" smtClean="0"/>
              <a:t>Témák közül: óvodavezetői feladatok ütemezése,  pedagógiai program beválásának vizsgálata, szakmai munka dokumentumai, külső ellenőrzés, szaktanácsadás szerepe, többcélú intézményben az óvodavezető, stb.</a:t>
            </a:r>
          </a:p>
          <a:p>
            <a:pPr lvl="1"/>
            <a:endParaRPr lang="hu-HU" sz="1300" dirty="0" smtClean="0"/>
          </a:p>
          <a:p>
            <a:r>
              <a:rPr lang="hu-HU" sz="4000" dirty="0" smtClean="0"/>
              <a:t>Vallásos és erkölcsi neveléssel foglalkozó munkacsoport </a:t>
            </a:r>
            <a:r>
              <a:rPr lang="hu-HU" dirty="0" smtClean="0"/>
              <a:t>(4 alkalom, okt., dec., febr., ápr.)</a:t>
            </a:r>
          </a:p>
          <a:p>
            <a:pPr lvl="1"/>
            <a:r>
              <a:rPr lang="hu-HU" dirty="0" smtClean="0"/>
              <a:t>Téma: erkölcsi nevelés lehetőségei a különböző tevékenységi formák között. </a:t>
            </a:r>
          </a:p>
          <a:p>
            <a:pPr lvl="1"/>
            <a:r>
              <a:rPr lang="hu-HU" dirty="0" smtClean="0"/>
              <a:t>Az óvodai erkölcsi nevelés, mint a vallási nevelés alapja, az erkölcsös viselkedés megalapozása az óvodáskorú gyermekek játékában, mozgásos tevékenységeiben, tanulási folyamatokban</a:t>
            </a:r>
          </a:p>
          <a:p>
            <a:pPr lvl="1"/>
            <a:r>
              <a:rPr lang="hu-HU" dirty="0" smtClean="0"/>
              <a:t>2013-as segédanyag letölthető a KPSZTI honlapjáról az óvodai oldalról (szept. 12-től)</a:t>
            </a:r>
          </a:p>
          <a:p>
            <a:pPr lvl="1"/>
            <a:endParaRPr lang="hu-HU" dirty="0" smtClean="0"/>
          </a:p>
          <a:p>
            <a:pPr lvl="1"/>
            <a:endParaRPr lang="hu-HU" dirty="0" smtClean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>
          <a:xfrm>
            <a:off x="1547664" y="6305550"/>
            <a:ext cx="7062936" cy="476250"/>
          </a:xfrm>
        </p:spPr>
        <p:txBody>
          <a:bodyPr/>
          <a:lstStyle/>
          <a:p>
            <a:pPr algn="ctr"/>
            <a:r>
              <a:rPr lang="hu-HU" dirty="0" smtClean="0"/>
              <a:t>Készítette:  </a:t>
            </a:r>
            <a:r>
              <a:rPr lang="hu-HU" dirty="0" err="1" smtClean="0"/>
              <a:t>Grolyóné</a:t>
            </a:r>
            <a:r>
              <a:rPr lang="hu-HU" dirty="0" smtClean="0"/>
              <a:t> Szabó Éva 2013. szeptember 11.  KPSZTI, Óvodavezetői Értekezlet</a:t>
            </a:r>
            <a:endParaRPr lang="hu-HU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2DA86-1467-47F6-AD29-C98913D21DFC}" type="slidenum">
              <a:rPr lang="hu-HU" smtClean="0"/>
              <a:pPr/>
              <a:t>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372513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dirty="0" smtClean="0"/>
              <a:t>Óvodai szakmai napok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hu-HU" sz="3000" dirty="0" smtClean="0"/>
          </a:p>
          <a:p>
            <a:r>
              <a:rPr lang="hu-HU" sz="3000" dirty="0" smtClean="0"/>
              <a:t>2014. február 28-án </a:t>
            </a:r>
            <a:r>
              <a:rPr lang="hu-HU" sz="3000" b="1" dirty="0" smtClean="0"/>
              <a:t>Piliscsabán a Szent László Óvodában</a:t>
            </a:r>
          </a:p>
          <a:p>
            <a:pPr marL="82296" indent="0">
              <a:buNone/>
            </a:pPr>
            <a:endParaRPr lang="hu-HU" sz="1600" dirty="0" smtClean="0"/>
          </a:p>
          <a:p>
            <a:r>
              <a:rPr lang="hu-HU" sz="3000" dirty="0" smtClean="0"/>
              <a:t>2014. március 28-án  </a:t>
            </a:r>
            <a:r>
              <a:rPr lang="hu-HU" sz="3000" b="1" dirty="0" smtClean="0"/>
              <a:t>Szombathelyen a Brenner János Óvoda, Általános Iskola, Gimnázium és Kollégium Óvodájában</a:t>
            </a:r>
          </a:p>
          <a:p>
            <a:pPr marL="82296" indent="0">
              <a:buNone/>
            </a:pPr>
            <a:endParaRPr lang="hu-HU" sz="1600" dirty="0" smtClean="0"/>
          </a:p>
          <a:p>
            <a:r>
              <a:rPr lang="hu-HU" sz="3000" dirty="0" smtClean="0"/>
              <a:t>2014. április 2-án </a:t>
            </a:r>
            <a:r>
              <a:rPr lang="hu-HU" sz="3000" b="1" dirty="0" smtClean="0"/>
              <a:t>Baján a Szent László ÁMK Óvodájában</a:t>
            </a:r>
          </a:p>
          <a:p>
            <a:pPr marL="82296" indent="0">
              <a:buNone/>
            </a:pPr>
            <a:endParaRPr lang="hu-HU" sz="1600" dirty="0" smtClean="0"/>
          </a:p>
          <a:p>
            <a:r>
              <a:rPr lang="hu-HU" sz="3000" dirty="0" smtClean="0"/>
              <a:t>Jelentkezési határidő: </a:t>
            </a:r>
            <a:r>
              <a:rPr lang="hu-HU" sz="3000" b="1" dirty="0" smtClean="0"/>
              <a:t>2013. szept. 27. </a:t>
            </a:r>
          </a:p>
          <a:p>
            <a:pPr marL="82296" indent="0" algn="ctr">
              <a:buNone/>
            </a:pPr>
            <a:r>
              <a:rPr lang="hu-HU" sz="2600" dirty="0" smtClean="0"/>
              <a:t>Egy óvodából </a:t>
            </a:r>
            <a:r>
              <a:rPr lang="hu-HU" sz="2600" b="1" dirty="0" smtClean="0"/>
              <a:t>2 fő </a:t>
            </a:r>
            <a:r>
              <a:rPr lang="hu-HU" sz="2600" dirty="0" smtClean="0"/>
              <a:t>jelentkezését tudjuk fogadni a </a:t>
            </a:r>
            <a:r>
              <a:rPr lang="hu-HU" sz="2600" dirty="0"/>
              <a:t>létszámhatár </a:t>
            </a:r>
            <a:r>
              <a:rPr lang="hu-HU" sz="2600" dirty="0" smtClean="0"/>
              <a:t>eléréséig.</a:t>
            </a:r>
            <a:endParaRPr lang="hu-HU" sz="2600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>
          <a:xfrm>
            <a:off x="1907704" y="6305550"/>
            <a:ext cx="6702896" cy="476250"/>
          </a:xfrm>
        </p:spPr>
        <p:txBody>
          <a:bodyPr/>
          <a:lstStyle/>
          <a:p>
            <a:pPr algn="ctr"/>
            <a:r>
              <a:rPr lang="hu-HU" smtClean="0"/>
              <a:t>Készítette: Grolyóné Szabó Éva 2013. szeptember 11.  KPSZTI, Óvodavezetői Értekezlet</a:t>
            </a: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2DA86-1467-47F6-AD29-C98913D21DFC}" type="slidenum">
              <a:rPr lang="hu-HU" smtClean="0"/>
              <a:pPr/>
              <a:t>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3407491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u-HU" dirty="0"/>
              <a:t>Első félév szakmai programjai, képzései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spcBef>
                <a:spcPts val="0"/>
              </a:spcBef>
              <a:buNone/>
            </a:pPr>
            <a:r>
              <a:rPr lang="hu-HU" sz="2800" dirty="0"/>
              <a:t>Két alkalmas 10 órás képzések</a:t>
            </a:r>
          </a:p>
          <a:p>
            <a:pPr marL="82296" indent="0">
              <a:spcBef>
                <a:spcPts val="0"/>
              </a:spcBef>
              <a:buNone/>
            </a:pPr>
            <a:endParaRPr lang="hu-HU" sz="1000" dirty="0"/>
          </a:p>
          <a:p>
            <a:pPr>
              <a:spcBef>
                <a:spcPts val="0"/>
              </a:spcBef>
            </a:pPr>
            <a:r>
              <a:rPr lang="hu-HU" sz="2800" b="1" dirty="0"/>
              <a:t>Mozgás az óvodáskorú gyermek lételeme</a:t>
            </a:r>
          </a:p>
          <a:p>
            <a:pPr marL="356616" lvl="1" indent="0">
              <a:spcBef>
                <a:spcPts val="0"/>
              </a:spcBef>
              <a:buNone/>
            </a:pPr>
            <a:r>
              <a:rPr lang="hu-HU" b="1" dirty="0"/>
              <a:t> </a:t>
            </a:r>
            <a:r>
              <a:rPr lang="hu-HU" sz="2000" dirty="0"/>
              <a:t>Előadó:  Dr. Makszin Imre nyugalmazott egyetemi docens</a:t>
            </a:r>
          </a:p>
          <a:p>
            <a:pPr marL="356616" lvl="1" indent="0">
              <a:spcBef>
                <a:spcPts val="0"/>
              </a:spcBef>
              <a:buNone/>
            </a:pPr>
            <a:endParaRPr lang="hu-HU" sz="1000" dirty="0"/>
          </a:p>
          <a:p>
            <a:pPr>
              <a:spcBef>
                <a:spcPts val="0"/>
              </a:spcBef>
            </a:pPr>
            <a:r>
              <a:rPr lang="hu-HU" sz="2800" b="1" dirty="0"/>
              <a:t>Kézműves tevékenységek lélektani hatása a gyermekekre </a:t>
            </a:r>
          </a:p>
          <a:p>
            <a:pPr marL="356616" lvl="1" indent="0">
              <a:buNone/>
            </a:pPr>
            <a:r>
              <a:rPr lang="hu-HU" sz="2000" dirty="0"/>
              <a:t>Előadó: Jenser Márta pszichológus, kézműves oktató</a:t>
            </a:r>
          </a:p>
          <a:p>
            <a:r>
              <a:rPr lang="hu-HU" sz="2800" b="1" dirty="0"/>
              <a:t>Kiemelt figyelmet igénylő gyermekek az óvodában</a:t>
            </a:r>
          </a:p>
          <a:p>
            <a:pPr marL="356616" lvl="1" indent="0">
              <a:buNone/>
            </a:pPr>
            <a:r>
              <a:rPr lang="hu-HU" sz="2000" dirty="0"/>
              <a:t>Előadó:  Horváthné Moldvay Ilona gyógypedagógus, logopédus, közoktatási szakértő, szaktanácsadó</a:t>
            </a:r>
            <a:endParaRPr lang="hu-HU" sz="2000" b="1" dirty="0"/>
          </a:p>
          <a:p>
            <a:endParaRPr lang="hu-HU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>
          <a:xfrm>
            <a:off x="2267744" y="6165304"/>
            <a:ext cx="5982816" cy="476250"/>
          </a:xfrm>
        </p:spPr>
        <p:txBody>
          <a:bodyPr/>
          <a:lstStyle/>
          <a:p>
            <a:pPr algn="ctr"/>
            <a:r>
              <a:rPr lang="hu-HU" dirty="0" smtClean="0"/>
              <a:t>Készítette: </a:t>
            </a:r>
            <a:r>
              <a:rPr lang="hu-HU" dirty="0" err="1" smtClean="0"/>
              <a:t>Grolyóné</a:t>
            </a:r>
            <a:r>
              <a:rPr lang="hu-HU" dirty="0" smtClean="0"/>
              <a:t> Szabó Éva 2013. szeptember 11.  KPSZTI, Óvodavezetői Értekezlet</a:t>
            </a:r>
            <a:endParaRPr lang="hu-HU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2DA86-1467-47F6-AD29-C98913D21DFC}" type="slidenum">
              <a:rPr lang="hu-HU" smtClean="0"/>
              <a:pPr/>
              <a:t>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38942511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u-HU" dirty="0"/>
              <a:t>Első félév szakmai programjai, </a:t>
            </a:r>
            <a:r>
              <a:rPr lang="hu-HU" dirty="0" smtClean="0"/>
              <a:t>képzései (folytatás)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lvl="1" indent="0">
              <a:spcBef>
                <a:spcPts val="600"/>
              </a:spcBef>
              <a:buSzPct val="80000"/>
              <a:buNone/>
            </a:pPr>
            <a:endParaRPr lang="hu-HU" sz="1400" dirty="0" smtClean="0"/>
          </a:p>
          <a:p>
            <a:pPr marL="82296" lvl="1" indent="0">
              <a:spcBef>
                <a:spcPts val="600"/>
              </a:spcBef>
              <a:buSzPct val="80000"/>
              <a:buNone/>
            </a:pPr>
            <a:r>
              <a:rPr lang="hu-HU" dirty="0" smtClean="0"/>
              <a:t>Egy </a:t>
            </a:r>
            <a:r>
              <a:rPr lang="hu-HU" dirty="0"/>
              <a:t>alkalmas 5 órás képzések</a:t>
            </a:r>
          </a:p>
          <a:p>
            <a:pPr marL="457200" indent="-457200"/>
            <a:r>
              <a:rPr lang="hu-HU" b="1" dirty="0" smtClean="0"/>
              <a:t>Pályázati felelősök találkozója</a:t>
            </a:r>
          </a:p>
          <a:p>
            <a:pPr marL="411480" lvl="4" indent="0">
              <a:spcBef>
                <a:spcPts val="600"/>
              </a:spcBef>
              <a:buClr>
                <a:schemeClr val="accent1"/>
              </a:buClr>
              <a:buSzPct val="80000"/>
              <a:buNone/>
            </a:pPr>
            <a:r>
              <a:rPr lang="hu-HU" dirty="0"/>
              <a:t>Előadó:  </a:t>
            </a:r>
            <a:r>
              <a:rPr lang="hu-HU" dirty="0" err="1" smtClean="0"/>
              <a:t>Barcsák</a:t>
            </a:r>
            <a:r>
              <a:rPr lang="hu-HU" dirty="0" smtClean="0"/>
              <a:t> Marianna pedagógiai szakértő, pályázatíró, </a:t>
            </a:r>
          </a:p>
          <a:p>
            <a:pPr marL="411480" lvl="4" indent="0">
              <a:spcBef>
                <a:spcPts val="600"/>
              </a:spcBef>
              <a:buClr>
                <a:schemeClr val="accent1"/>
              </a:buClr>
              <a:buSzPct val="80000"/>
              <a:buNone/>
            </a:pPr>
            <a:r>
              <a:rPr lang="hu-HU" dirty="0" smtClean="0"/>
              <a:t>KPSZTI intézetvezető- helyettes</a:t>
            </a:r>
          </a:p>
          <a:p>
            <a:pPr marL="265176" lvl="2" indent="-457200"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</a:pPr>
            <a:r>
              <a:rPr lang="hu-HU" sz="3200" b="1" dirty="0" smtClean="0"/>
              <a:t>Dajkatalálkozó </a:t>
            </a:r>
          </a:p>
          <a:p>
            <a:pPr marL="429768" lvl="5" indent="0" algn="just">
              <a:spcBef>
                <a:spcPts val="600"/>
              </a:spcBef>
              <a:buClr>
                <a:schemeClr val="accent1"/>
              </a:buClr>
              <a:buSzPct val="80000"/>
              <a:buNone/>
            </a:pPr>
            <a:r>
              <a:rPr lang="hu-HU" dirty="0" smtClean="0"/>
              <a:t>Téma: </a:t>
            </a:r>
            <a:r>
              <a:rPr lang="hu-HU" b="1" dirty="0" smtClean="0"/>
              <a:t>Erkölcsi nevelés az óvodában</a:t>
            </a:r>
            <a:r>
              <a:rPr lang="hu-HU" dirty="0" smtClean="0"/>
              <a:t>. Előadások: Hit és erkölcs </a:t>
            </a:r>
            <a:r>
              <a:rPr lang="hu-HU" b="1" dirty="0" smtClean="0"/>
              <a:t>Dr. Sánta János </a:t>
            </a:r>
            <a:r>
              <a:rPr lang="hu-HU" dirty="0" smtClean="0"/>
              <a:t>atya, teológiai tanár;  Erkölcsi nevelés, mint az óvodai nevelési feladatok egyike </a:t>
            </a:r>
            <a:r>
              <a:rPr lang="hu-HU" b="1" dirty="0" err="1" smtClean="0"/>
              <a:t>Labáth</a:t>
            </a:r>
            <a:r>
              <a:rPr lang="hu-HU" b="1" dirty="0" smtClean="0"/>
              <a:t> Ferencné </a:t>
            </a:r>
            <a:r>
              <a:rPr lang="hu-HU" dirty="0" smtClean="0"/>
              <a:t>közoktatási szakértő, szekcióülések – dajka feladata a katolikus óvodák erkölcsi nevelésében </a:t>
            </a:r>
            <a:endParaRPr lang="hu-HU" dirty="0"/>
          </a:p>
          <a:p>
            <a:endParaRPr lang="hu-HU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>
          <a:xfrm>
            <a:off x="1763688" y="6305550"/>
            <a:ext cx="6846912" cy="476250"/>
          </a:xfrm>
        </p:spPr>
        <p:txBody>
          <a:bodyPr/>
          <a:lstStyle/>
          <a:p>
            <a:pPr algn="ctr"/>
            <a:r>
              <a:rPr lang="hu-HU" dirty="0" smtClean="0"/>
              <a:t>Készítette: </a:t>
            </a:r>
            <a:r>
              <a:rPr lang="hu-HU" dirty="0" err="1" smtClean="0"/>
              <a:t>Grolyóné</a:t>
            </a:r>
            <a:r>
              <a:rPr lang="hu-HU" dirty="0" smtClean="0"/>
              <a:t> Szabó Éva 2013. szeptember 11.  KPSZTI, Óvodavezetői Értekezlet</a:t>
            </a:r>
            <a:endParaRPr lang="hu-HU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2DA86-1467-47F6-AD29-C98913D21DFC}" type="slidenum">
              <a:rPr lang="hu-HU" smtClean="0"/>
              <a:pPr/>
              <a:t>8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1343757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u-HU" dirty="0" smtClean="0"/>
              <a:t>Második </a:t>
            </a:r>
            <a:r>
              <a:rPr lang="hu-HU" dirty="0"/>
              <a:t>félév szakmai programjai, </a:t>
            </a:r>
            <a:r>
              <a:rPr lang="hu-HU" dirty="0" smtClean="0"/>
              <a:t>képzései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endParaRPr lang="hu-HU" sz="1000" dirty="0" smtClean="0"/>
          </a:p>
          <a:p>
            <a:pPr marL="82296" indent="0">
              <a:buNone/>
            </a:pPr>
            <a:r>
              <a:rPr lang="hu-HU" dirty="0" smtClean="0"/>
              <a:t>Két </a:t>
            </a:r>
            <a:r>
              <a:rPr lang="hu-HU" dirty="0"/>
              <a:t>alkalmas 10 órás </a:t>
            </a:r>
            <a:r>
              <a:rPr lang="hu-HU" dirty="0" smtClean="0"/>
              <a:t>képzések</a:t>
            </a:r>
          </a:p>
          <a:p>
            <a:r>
              <a:rPr lang="hu-HU" b="1" dirty="0" smtClean="0"/>
              <a:t>Érzelmi intelligencia fejlesztése óvodáskorban</a:t>
            </a:r>
            <a:endParaRPr lang="hu-HU" b="1" dirty="0"/>
          </a:p>
          <a:p>
            <a:pPr marL="356616" lvl="1" indent="0">
              <a:buNone/>
            </a:pPr>
            <a:r>
              <a:rPr lang="hu-HU" sz="2000" dirty="0"/>
              <a:t>Előadó</a:t>
            </a:r>
            <a:r>
              <a:rPr lang="hu-HU" sz="2000" dirty="0" smtClean="0"/>
              <a:t>:  </a:t>
            </a:r>
            <a:r>
              <a:rPr lang="hu-HU" sz="2000" dirty="0" err="1" smtClean="0"/>
              <a:t>Uzsalyné</a:t>
            </a:r>
            <a:r>
              <a:rPr lang="hu-HU" sz="2000" dirty="0" smtClean="0"/>
              <a:t> Dr. Pécsi Rita művészetpedagógus, neveléskutató</a:t>
            </a:r>
          </a:p>
          <a:p>
            <a:pPr marL="356616" lvl="1" indent="0">
              <a:buNone/>
            </a:pPr>
            <a:endParaRPr lang="hu-HU" sz="2000" dirty="0" smtClean="0"/>
          </a:p>
          <a:p>
            <a:r>
              <a:rPr lang="hu-HU" sz="3600" b="1" dirty="0" smtClean="0"/>
              <a:t>Drámapedagógia módszerei az óvodában</a:t>
            </a:r>
          </a:p>
          <a:p>
            <a:pPr marL="329184" lvl="2" indent="0">
              <a:spcBef>
                <a:spcPts val="600"/>
              </a:spcBef>
              <a:buSzPct val="80000"/>
              <a:buNone/>
            </a:pPr>
            <a:r>
              <a:rPr lang="hu-HU" sz="2000" dirty="0"/>
              <a:t>Előadó:  </a:t>
            </a:r>
            <a:r>
              <a:rPr lang="hu-HU" sz="2000" dirty="0" smtClean="0"/>
              <a:t>Kunné </a:t>
            </a:r>
            <a:r>
              <a:rPr lang="hu-HU" sz="2000" dirty="0" err="1" smtClean="0"/>
              <a:t>Darók</a:t>
            </a:r>
            <a:r>
              <a:rPr lang="hu-HU" sz="2000" dirty="0" smtClean="0"/>
              <a:t> Anikó óvodapedagógus, drámapedagógus, </a:t>
            </a:r>
            <a:endParaRPr lang="hu-HU" sz="3600" b="1" dirty="0" smtClean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>
          <a:xfrm>
            <a:off x="2267744" y="6165304"/>
            <a:ext cx="5910808" cy="476250"/>
          </a:xfrm>
        </p:spPr>
        <p:txBody>
          <a:bodyPr/>
          <a:lstStyle/>
          <a:p>
            <a:pPr algn="ctr"/>
            <a:r>
              <a:rPr lang="hu-HU" dirty="0" smtClean="0"/>
              <a:t>Készítette: </a:t>
            </a:r>
            <a:r>
              <a:rPr lang="hu-HU" dirty="0" err="1" smtClean="0"/>
              <a:t>Grolyóné</a:t>
            </a:r>
            <a:r>
              <a:rPr lang="hu-HU" dirty="0" smtClean="0"/>
              <a:t> Szabó Éva 2013. szeptember 11.  KPSZTI, Óvodavezetői Értekezlet</a:t>
            </a:r>
            <a:endParaRPr lang="hu-HU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2DA86-1467-47F6-AD29-C98913D21DFC}" type="slidenum">
              <a:rPr lang="hu-HU" smtClean="0"/>
              <a:pPr/>
              <a:t>9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670828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apforduló">
  <a:themeElements>
    <a:clrScheme name="Napforduló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Napforduló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Napforduló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207</TotalTime>
  <Words>671</Words>
  <Application>Microsoft Office PowerPoint</Application>
  <PresentationFormat>Diavetítés a képernyőre (4:3 oldalarány)</PresentationFormat>
  <Paragraphs>109</Paragraphs>
  <Slides>12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12</vt:i4>
      </vt:variant>
    </vt:vector>
  </HeadingPairs>
  <TitlesOfParts>
    <vt:vector size="13" baseType="lpstr">
      <vt:lpstr>Napforduló</vt:lpstr>
      <vt:lpstr>Óvodai szakmai programok, továbbképzések bemutatása 2013/2014</vt:lpstr>
      <vt:lpstr>Előadás</vt:lpstr>
      <vt:lpstr>Információk a képzésekről</vt:lpstr>
      <vt:lpstr>Továbbképzési füzet bemutatása</vt:lpstr>
      <vt:lpstr>Szakmai munkacsoportok  </vt:lpstr>
      <vt:lpstr>Óvodai szakmai napok</vt:lpstr>
      <vt:lpstr>Első félév szakmai programjai, képzései</vt:lpstr>
      <vt:lpstr>Első félév szakmai programjai, képzései (folytatás)</vt:lpstr>
      <vt:lpstr>Második félév szakmai programjai, képzései</vt:lpstr>
      <vt:lpstr>Második félév szakmai programjai, képzései (folytatás)</vt:lpstr>
      <vt:lpstr>Elérhetőségeim:</vt:lpstr>
      <vt:lpstr>Köszönöm a megtisztelő figyelmet!</vt:lpstr>
    </vt:vector>
  </TitlesOfParts>
  <Company>KPSZTI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Óvodai szakmai programok, továbbképzések bemutatása 2013/2014</dc:title>
  <dc:creator>KPSZTI</dc:creator>
  <cp:lastModifiedBy>Windows-felhasználó</cp:lastModifiedBy>
  <cp:revision>25</cp:revision>
  <dcterms:created xsi:type="dcterms:W3CDTF">2013-09-06T07:46:56Z</dcterms:created>
  <dcterms:modified xsi:type="dcterms:W3CDTF">2013-09-11T15:51:01Z</dcterms:modified>
</cp:coreProperties>
</file>